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43" r:id="rId5"/>
    <p:sldId id="313" r:id="rId6"/>
    <p:sldId id="394" r:id="rId7"/>
    <p:sldId id="386" r:id="rId8"/>
    <p:sldId id="393" r:id="rId9"/>
    <p:sldId id="397" r:id="rId10"/>
  </p:sldIdLst>
  <p:sldSz cx="12192000" cy="6858000"/>
  <p:notesSz cx="6950075" cy="92360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43"/>
            <p14:sldId id="313"/>
            <p14:sldId id="394"/>
            <p14:sldId id="386"/>
            <p14:sldId id="393"/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81198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64193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55314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380812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380812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94" y="2567008"/>
            <a:ext cx="5216380" cy="2591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4" y="2567008"/>
            <a:ext cx="5216380" cy="2591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9" y="1726650"/>
            <a:ext cx="5850378" cy="2259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8EBDA14-E5B1-F841-97B8-D7E2C389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82983-ED67-214D-BB01-6314AAB9FE59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5AE536-1D33-2E40-B1C3-66C6B5D26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F4935B1-B40A-734B-988B-F08989617562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DDEC807B-550C-9B4D-9B11-4B41F9E24A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75" y="5279598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HARDWARE MOUNTING AND</a:t>
            </a:r>
            <a:r>
              <a:rPr lang="en-US" sz="1500" b="0" baseline="0" dirty="0">
                <a:latin typeface="+mj-lt"/>
              </a:rPr>
              <a:t> </a:t>
            </a:r>
            <a:r>
              <a:rPr lang="en-US" sz="1500" b="0" dirty="0">
                <a:latin typeface="+mj-lt"/>
              </a:rPr>
              <a:t>CABLE GUIDE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366675" y="4765900"/>
            <a:ext cx="6442623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ISUZU NPR &amp; FTR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995"/>
            <a:ext cx="7315200" cy="40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36786"/>
              </p:ext>
            </p:extLst>
          </p:nvPr>
        </p:nvGraphicFramePr>
        <p:xfrm>
          <a:off x="4858105" y="1730403"/>
          <a:ext cx="7000700" cy="33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828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2293394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584101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122377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508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403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1996-2007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2860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Universal 3-Wire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(No Data Link Connector DLC)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Use when DLC connector is used by a third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party device or cable run is too far for OBDII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104-0009-0001-00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3014"/>
                  </a:ext>
                </a:extLst>
              </a:tr>
              <a:tr h="14031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2008-2020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ODBII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16-pin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black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104-0009-0013-00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835488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Isuzu NPR &amp; FTR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852846-F10E-406D-AD63-F2E78A83F6E6}"/>
              </a:ext>
            </a:extLst>
          </p:cNvPr>
          <p:cNvSpPr/>
          <p:nvPr/>
        </p:nvSpPr>
        <p:spPr>
          <a:xfrm>
            <a:off x="219095" y="4686978"/>
            <a:ext cx="4516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2020 Isuzu NPR &amp; FTR</a:t>
            </a:r>
          </a:p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5" y="3729954"/>
            <a:ext cx="1922430" cy="1203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0" y="2051867"/>
            <a:ext cx="4225833" cy="23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961" y="4193894"/>
            <a:ext cx="179814" cy="2809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944416" y="3675227"/>
            <a:ext cx="151412" cy="3532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90" y="2836680"/>
            <a:ext cx="244737" cy="48947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51767" y="365645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26041" y="287021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57247" y="287123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Cab Cam</a:t>
            </a:r>
          </a:p>
          <a:p>
            <a:pPr algn="r"/>
            <a:r>
              <a:rPr lang="en-US" sz="1100" dirty="0"/>
              <a:t>Left of Forward Cam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17400" y="415463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5134" y="2884430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16305" y="4210155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93373" y="435466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79" y="4210155"/>
            <a:ext cx="198615" cy="3103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38" y="2819603"/>
            <a:ext cx="238996" cy="519557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652408" y="1769682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097226" y="1788403"/>
            <a:ext cx="4365601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Flat windshield  - </a:t>
            </a:r>
            <a:r>
              <a:rPr lang="en-US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29545" y="3878723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951075" y="3895058"/>
            <a:ext cx="154291" cy="3600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568185" y="3384100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344566" y="3414083"/>
            <a:ext cx="154291" cy="36001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029555" y="2884430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99" y="2815693"/>
            <a:ext cx="260006" cy="509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70" y="2818173"/>
            <a:ext cx="265695" cy="29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25" y="3097744"/>
            <a:ext cx="906859" cy="266723"/>
          </a:xfrm>
          <a:prstGeom prst="rect">
            <a:avLst/>
          </a:prstGeom>
        </p:spPr>
      </p:pic>
      <p:sp>
        <p:nvSpPr>
          <p:cNvPr id="27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Isuzu NPR &amp; FTR (all years)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 windshield), sensor bar, and keypad locations</a:t>
            </a:r>
          </a:p>
        </p:txBody>
      </p:sp>
    </p:spTree>
    <p:extLst>
      <p:ext uri="{BB962C8B-B14F-4D97-AF65-F5344CB8AC3E}">
        <p14:creationId xmlns:p14="http://schemas.microsoft.com/office/powerpoint/2010/main" val="293969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47822"/>
              </p:ext>
            </p:extLst>
          </p:nvPr>
        </p:nvGraphicFramePr>
        <p:xfrm>
          <a:off x="588931" y="1699064"/>
          <a:ext cx="5276848" cy="445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42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171810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  <a:gridCol w="2185601">
                  <a:extLst>
                    <a:ext uri="{9D8B030D-6E8A-4147-A177-3AD203B41FA5}">
                      <a16:colId xmlns:a16="http://schemas.microsoft.com/office/drawing/2014/main" val="4032501752"/>
                    </a:ext>
                  </a:extLst>
                </a:gridCol>
              </a:tblGrid>
              <a:tr h="3460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Secondary 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43452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Center Dash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 top panel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Same</a:t>
                      </a:r>
                      <a:endParaRPr lang="en-US" sz="1300" b="0" i="0" u="none" strike="sng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138713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OBDII, 16 Pin, (black)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(104-0009-0013-00)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Universal 3-Wire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(No Data Link Connector DLC)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(104-0009-0001-00)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Use when DLC connector is used by a third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</a:rPr>
                        <a:t> party device or cable run is too far for OBDII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6356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Constant Power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Bottom Center Dash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  <a:tr h="6272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True Ignition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Bottom Center Dash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Fuse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257209"/>
                  </a:ext>
                </a:extLst>
              </a:tr>
              <a:tr h="6272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Ground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Bottom Center Dash </a:t>
                      </a:r>
                    </a:p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Chassis</a:t>
                      </a:r>
                      <a:r>
                        <a:rPr lang="en-US" sz="14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near f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use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916716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274442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8155"/>
              <a:gd name="adj2" fmla="val 48358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280079"/>
              <a:gd name="adj2" fmla="val 26901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85701" y="3144457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301596" y="3795340"/>
            <a:ext cx="1482525" cy="565947"/>
          </a:xfrm>
          <a:prstGeom prst="wedgeRoundRectCallout">
            <a:avLst>
              <a:gd name="adj1" fmla="val -22117"/>
              <a:gd name="adj2" fmla="val -987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14" name="Oval 13"/>
          <p:cNvSpPr/>
          <p:nvPr/>
        </p:nvSpPr>
        <p:spPr>
          <a:xfrm>
            <a:off x="4714399" y="1451573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502" y="2725023"/>
            <a:ext cx="437135" cy="402164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8" y="302496"/>
            <a:ext cx="6872467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Isuzu NPR &amp; FTR</a:t>
            </a:r>
            <a:endParaRPr lang="en-US" sz="27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1800" b="1" dirty="0">
                <a:latin typeface="+mj-lt"/>
                <a:cs typeface="Arial" panose="020B0604020202020204" pitchFamily="34" charset="0"/>
              </a:rPr>
              <a:t>1996-2020 YEARS</a:t>
            </a: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Approved controller, ECU, and wiring locations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96" y="2193008"/>
            <a:ext cx="614289" cy="2629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8205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527300" y="268743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 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DOES NOT BLOCK the cameras Infrared (IR) sensors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760087" y="2123258"/>
            <a:ext cx="1668960" cy="283058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623049" y="3849792"/>
            <a:ext cx="1883232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176061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SmartRecorders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33882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The SmartDrive SR4 system is designed to function only with a Positive MPC/LVD, </a:t>
            </a:r>
            <a:r>
              <a:rPr lang="en-US" sz="1300" b="1" u="sng" dirty="0"/>
              <a:t>not a Negative Ground MPC/LVD</a:t>
            </a:r>
            <a:r>
              <a:rPr lang="en-US" sz="13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4494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31F7F-47CE-46DA-B216-81A42D582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26B7C-D359-411A-BFDE-08C16162846C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10549</TotalTime>
  <Words>485</Words>
  <Application>Microsoft Macintosh PowerPoint</Application>
  <PresentationFormat>Widescreen</PresentationFormat>
  <Paragraphs>126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551</cp:revision>
  <cp:lastPrinted>2018-06-19T20:24:08Z</cp:lastPrinted>
  <dcterms:created xsi:type="dcterms:W3CDTF">2017-03-31T20:37:59Z</dcterms:created>
  <dcterms:modified xsi:type="dcterms:W3CDTF">2021-04-22T15:01:35Z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