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43" r:id="rId5"/>
    <p:sldId id="396" r:id="rId6"/>
    <p:sldId id="394" r:id="rId7"/>
    <p:sldId id="395" r:id="rId8"/>
    <p:sldId id="401" r:id="rId9"/>
    <p:sldId id="402" r:id="rId10"/>
  </p:sldIdLst>
  <p:sldSz cx="12192000" cy="6858000"/>
  <p:notesSz cx="6950075" cy="9236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43"/>
            <p14:sldId id="396"/>
            <p14:sldId id="394"/>
            <p14:sldId id="39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198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64193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55314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8081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8081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94" y="2567008"/>
            <a:ext cx="5216380" cy="2591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" y="2567008"/>
            <a:ext cx="5216380" cy="259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9" y="1726650"/>
            <a:ext cx="5850378" cy="2259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7A94CB5-9B07-6741-870C-588308B8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F989A-B5A7-1E4E-9365-6A6F9A6E591E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C71AD5-0DB8-D848-88EA-88DC3316B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14A33867-EAA1-8344-9D48-0041BCF71B10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DEEA4E9A-E15D-5147-9796-6D7911C9C7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75" y="5279598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HARDWARE MOUNTING AND</a:t>
            </a:r>
            <a:r>
              <a:rPr lang="en-US" sz="1500" b="0" baseline="0" dirty="0">
                <a:latin typeface="+mj-lt"/>
              </a:rPr>
              <a:t> </a:t>
            </a:r>
            <a:r>
              <a:rPr lang="en-US" sz="1500" b="0" dirty="0">
                <a:latin typeface="+mj-lt"/>
              </a:rPr>
              <a:t>CABLE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367676" y="4767252"/>
            <a:ext cx="7410820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FORD ECONOLINE E-450 CUTAWAY</a:t>
            </a:r>
          </a:p>
        </p:txBody>
      </p:sp>
    </p:spTree>
    <p:extLst>
      <p:ext uri="{BB962C8B-B14F-4D97-AF65-F5344CB8AC3E}">
        <p14:creationId xmlns:p14="http://schemas.microsoft.com/office/powerpoint/2010/main" val="205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Econoline Cutaway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391090" y="4890592"/>
            <a:ext cx="42310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Ford Econoline E-450</a:t>
            </a:r>
          </a:p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01793"/>
              </p:ext>
            </p:extLst>
          </p:nvPr>
        </p:nvGraphicFramePr>
        <p:xfrm>
          <a:off x="4983544" y="2447417"/>
          <a:ext cx="7000700" cy="205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874">
                  <a:extLst>
                    <a:ext uri="{9D8B030D-6E8A-4147-A177-3AD203B41FA5}">
                      <a16:colId xmlns:a16="http://schemas.microsoft.com/office/drawing/2014/main" val="1738933223"/>
                    </a:ext>
                  </a:extLst>
                </a:gridCol>
                <a:gridCol w="1957892">
                  <a:extLst>
                    <a:ext uri="{9D8B030D-6E8A-4147-A177-3AD203B41FA5}">
                      <a16:colId xmlns:a16="http://schemas.microsoft.com/office/drawing/2014/main" val="2654566803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val="1577216092"/>
                    </a:ext>
                  </a:extLst>
                </a:gridCol>
                <a:gridCol w="2402833">
                  <a:extLst>
                    <a:ext uri="{9D8B030D-6E8A-4147-A177-3AD203B41FA5}">
                      <a16:colId xmlns:a16="http://schemas.microsoft.com/office/drawing/2014/main" val="2244462076"/>
                    </a:ext>
                  </a:extLst>
                </a:gridCol>
              </a:tblGrid>
              <a:tr h="440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40005"/>
                  </a:ext>
                </a:extLst>
              </a:tr>
              <a:tr h="15705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1996-2020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104-0009-0013-00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21962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943" y="2967958"/>
            <a:ext cx="2187953" cy="136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5" y="1932156"/>
            <a:ext cx="4622141" cy="28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1" y="4193894"/>
            <a:ext cx="179814" cy="2809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944416" y="3675227"/>
            <a:ext cx="151412" cy="3532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0" y="2836680"/>
            <a:ext cx="244737" cy="48947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51767" y="365645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26041" y="287021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57247" y="287123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Left of Forward Cam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17400" y="415463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5134" y="288443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16305" y="4210155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852876" y="211082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79" y="4210155"/>
            <a:ext cx="198615" cy="3103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38" y="2819603"/>
            <a:ext cx="238996" cy="51955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652408" y="1978980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7226" y="1997701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29545" y="3878723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951075" y="3895058"/>
            <a:ext cx="154291" cy="3600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568185" y="3384100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344566" y="3414083"/>
            <a:ext cx="154291" cy="36001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029555" y="288443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99" y="2815693"/>
            <a:ext cx="260006" cy="50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0" y="2818173"/>
            <a:ext cx="265695" cy="29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5" y="3097744"/>
            <a:ext cx="906859" cy="266723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Econoline Cutaway (all years)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(flat/split windshield), </a:t>
            </a: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sensor bar, and keypad locations</a:t>
            </a:r>
          </a:p>
        </p:txBody>
      </p:sp>
    </p:spTree>
    <p:extLst>
      <p:ext uri="{BB962C8B-B14F-4D97-AF65-F5344CB8AC3E}">
        <p14:creationId xmlns:p14="http://schemas.microsoft.com/office/powerpoint/2010/main" val="293969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33339"/>
              </p:ext>
            </p:extLst>
          </p:nvPr>
        </p:nvGraphicFramePr>
        <p:xfrm>
          <a:off x="588931" y="1699065"/>
          <a:ext cx="5271626" cy="406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33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Component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Primary </a:t>
                      </a:r>
                      <a:r>
                        <a:rPr lang="en-US" sz="1400" baseline="0" dirty="0"/>
                        <a:t>location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5445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Behind instrument panel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7192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228600" algn="ctr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(104-0009-0013-00)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7860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Constant Power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Positive (Hot) side of the battery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 compartment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7860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True Ignition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 left of steering wheel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149565"/>
                  </a:ext>
                </a:extLst>
              </a:tr>
              <a:tr h="7860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chassis near fuse box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567176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13216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37244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492859" y="1303928"/>
            <a:ext cx="307145" cy="294764"/>
          </a:xfrm>
          <a:prstGeom prst="wedgeEllipseCallout">
            <a:avLst>
              <a:gd name="adj1" fmla="val 3962"/>
              <a:gd name="adj2" fmla="val 267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961959" y="1301695"/>
            <a:ext cx="307145" cy="294764"/>
          </a:xfrm>
          <a:prstGeom prst="wedgeEllipseCallout">
            <a:avLst>
              <a:gd name="adj1" fmla="val 3334"/>
              <a:gd name="adj2" fmla="val 45216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200255" y="4078442"/>
            <a:ext cx="1263711" cy="226304"/>
          </a:xfrm>
          <a:prstGeom prst="wedgeRoundRectCallout">
            <a:avLst>
              <a:gd name="adj1" fmla="val -37905"/>
              <a:gd name="adj2" fmla="val -45766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11" y="2652331"/>
            <a:ext cx="437135" cy="402164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6222508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Econoline E-450 Cutaway</a:t>
            </a:r>
            <a:endParaRPr lang="en-US" sz="25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800" b="1" dirty="0">
                <a:latin typeface="+mj-lt"/>
                <a:cs typeface="Arial" panose="020B0604020202020204" pitchFamily="34" charset="0"/>
              </a:rPr>
              <a:t>2013-2020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Approved controller, ECU, and wiring locations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5319" y="2805371"/>
            <a:ext cx="714672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5" y="2115962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5916790" y="1231346"/>
            <a:ext cx="1263711" cy="324456"/>
          </a:xfrm>
          <a:prstGeom prst="wedgeRoundRectCallout">
            <a:avLst>
              <a:gd name="adj1" fmla="val 36383"/>
              <a:gd name="adj2" fmla="val 2458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061946" y="4079194"/>
            <a:ext cx="918327" cy="339696"/>
          </a:xfrm>
          <a:prstGeom prst="wedgeRoundRectCallout">
            <a:avLst>
              <a:gd name="adj1" fmla="val 53890"/>
              <a:gd name="adj2" fmla="val -2805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(Chassis)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3598" y="2166779"/>
            <a:ext cx="714672" cy="324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89929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527300" y="275197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 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lang="en-US" sz="1300" b="1" dirty="0">
                <a:solidFill>
                  <a:schemeClr val="tx1"/>
                </a:solidFill>
              </a:rPr>
            </a:b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DOES NOT BLOCK the cameras Infrared (IR) sensors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760087" y="2028404"/>
            <a:ext cx="1668960" cy="329972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623049" y="3849792"/>
            <a:ext cx="1883232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265385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557097" y="276344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52163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The </a:t>
            </a:r>
            <a:r>
              <a:rPr lang="en-US" sz="1300" dirty="0" err="1"/>
              <a:t>SmartDrive</a:t>
            </a:r>
            <a:r>
              <a:rPr lang="en-US" sz="1300" dirty="0"/>
              <a:t> SR4 system is designed to function only with a Positive MPC/LVD, </a:t>
            </a:r>
            <a:r>
              <a:rPr lang="en-US" sz="1300" u="sng" dirty="0"/>
              <a:t>not a Negative Ground MPC/LVD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8064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6F335-8384-406B-88D4-7D2A4D42D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26B7C-D359-411A-BFDE-08C16162846C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9767</TotalTime>
  <Words>416</Words>
  <Application>Microsoft Macintosh PowerPoint</Application>
  <PresentationFormat>Widescreen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491</cp:revision>
  <cp:lastPrinted>2018-06-19T20:24:08Z</cp:lastPrinted>
  <dcterms:created xsi:type="dcterms:W3CDTF">2017-03-31T20:37:59Z</dcterms:created>
  <dcterms:modified xsi:type="dcterms:W3CDTF">2021-04-21T20:55:33Z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