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43" r:id="rId5"/>
    <p:sldId id="313" r:id="rId6"/>
    <p:sldId id="394" r:id="rId7"/>
    <p:sldId id="386" r:id="rId8"/>
    <p:sldId id="399" r:id="rId9"/>
    <p:sldId id="400" r:id="rId10"/>
  </p:sldIdLst>
  <p:sldSz cx="12192000" cy="6858000"/>
  <p:notesSz cx="6950075" cy="92360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43"/>
            <p14:sldId id="313"/>
            <p14:sldId id="394"/>
            <p14:sldId id="386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1198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064193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55314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380812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380812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470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94" y="2567008"/>
            <a:ext cx="5216380" cy="2591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" y="2567008"/>
            <a:ext cx="5216380" cy="2591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9" y="1726650"/>
            <a:ext cx="5850378" cy="22591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23FE8-3922-8C4D-9168-6F9895A340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4512" b="90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7BB843-C89C-AF44-8E8F-120033DE5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38698"/>
            <a:ext cx="12192000" cy="10580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500" b="0" i="0" baseline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</a:lstStyle>
          <a:p>
            <a:r>
              <a:rPr lang="en-US" dirty="0"/>
              <a:t>This is a section divider, if needed.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6690C-8341-064E-9A50-77A01B09C72C}"/>
              </a:ext>
            </a:extLst>
          </p:cNvPr>
          <p:cNvSpPr/>
          <p:nvPr userDrawn="1"/>
        </p:nvSpPr>
        <p:spPr>
          <a:xfrm>
            <a:off x="5530850" y="2617841"/>
            <a:ext cx="1130300" cy="48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524C0-AC47-9C4D-B70F-CEBD129576F3}"/>
              </a:ext>
            </a:extLst>
          </p:cNvPr>
          <p:cNvSpPr/>
          <p:nvPr userDrawn="1"/>
        </p:nvSpPr>
        <p:spPr>
          <a:xfrm>
            <a:off x="5530850" y="3671476"/>
            <a:ext cx="1130300" cy="48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791D3-BD69-CD47-9BF2-B5AE349CB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707" y="6222520"/>
            <a:ext cx="1583140" cy="3351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6E13CEF-8F4B-2041-BBFD-737A3EB6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5F4E3-D61D-BF4F-93C8-5EBDAD603940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876B8E-CBB0-1C4A-A03F-D45F2A76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5535C131-87A9-6548-9DEB-B114C34D0F73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52A6AC1-D0C4-E340-831A-DC384BF2DD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70" r:id="rId4"/>
    <p:sldLayoutId id="214748366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675" y="5279598"/>
            <a:ext cx="536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HARDWARE MOUNTING AND</a:t>
            </a:r>
            <a:r>
              <a:rPr lang="en-US" sz="1500" b="0" baseline="0" dirty="0">
                <a:latin typeface="+mj-lt"/>
              </a:rPr>
              <a:t> </a:t>
            </a:r>
            <a:r>
              <a:rPr lang="en-US" sz="1500" b="0" dirty="0">
                <a:latin typeface="+mj-lt"/>
              </a:rPr>
              <a:t>CABLE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HEAVY DUTY VEHICLE (U.S.)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6CD4C27-308B-4C15-99A7-1FEEE370680E}"/>
              </a:ext>
            </a:extLst>
          </p:cNvPr>
          <p:cNvSpPr txBox="1">
            <a:spLocks/>
          </p:cNvSpPr>
          <p:nvPr/>
        </p:nvSpPr>
        <p:spPr>
          <a:xfrm>
            <a:off x="366675" y="4767252"/>
            <a:ext cx="6442623" cy="78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CHEVROLET EXPRESS VAN</a:t>
            </a:r>
          </a:p>
        </p:txBody>
      </p:sp>
    </p:spTree>
    <p:extLst>
      <p:ext uri="{BB962C8B-B14F-4D97-AF65-F5344CB8AC3E}">
        <p14:creationId xmlns:p14="http://schemas.microsoft.com/office/powerpoint/2010/main" val="20566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97"/>
              </p:ext>
            </p:extLst>
          </p:nvPr>
        </p:nvGraphicFramePr>
        <p:xfrm>
          <a:off x="4858105" y="2109267"/>
          <a:ext cx="7000700" cy="246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55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743456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909877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6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Year Range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SR4 Harness Description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SR4 SKU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Cable Type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862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1996-2020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ODBII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 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104-0009-0013-00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931300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Chevrolet Express Van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52846-F10E-406D-AD63-F2E78A83F6E6}"/>
              </a:ext>
            </a:extLst>
          </p:cNvPr>
          <p:cNvSpPr/>
          <p:nvPr/>
        </p:nvSpPr>
        <p:spPr>
          <a:xfrm>
            <a:off x="227976" y="4839560"/>
            <a:ext cx="4582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Chevrolet Express Van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59" y="2791134"/>
            <a:ext cx="2718532" cy="1701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3" y="1913287"/>
            <a:ext cx="4300900" cy="27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1" y="4193894"/>
            <a:ext cx="179814" cy="2809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944416" y="3675227"/>
            <a:ext cx="151412" cy="3532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0" y="2836680"/>
            <a:ext cx="244737" cy="48947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51767" y="365645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26041" y="287021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57247" y="2871235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Cab Cam</a:t>
            </a:r>
          </a:p>
          <a:p>
            <a:pPr algn="r"/>
            <a:r>
              <a:rPr lang="en-US" sz="1100" dirty="0"/>
              <a:t>Left of Forward Cam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17400" y="4154639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95134" y="288443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16305" y="4210155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428138" y="383139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79" y="4210155"/>
            <a:ext cx="198615" cy="3103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38" y="2819603"/>
            <a:ext cx="238996" cy="519557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647897" y="2055684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2715" y="2074405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29545" y="3878723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951075" y="3895058"/>
            <a:ext cx="154291" cy="3600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568185" y="3384100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344566" y="3414083"/>
            <a:ext cx="154291" cy="36001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029555" y="2884430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99" y="2815693"/>
            <a:ext cx="260006" cy="509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0" y="2818173"/>
            <a:ext cx="265695" cy="29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5" y="3097744"/>
            <a:ext cx="906859" cy="266723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391089" y="302495"/>
            <a:ext cx="8002284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Chevrolet Express Van (all years)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(flat/split windshield), </a:t>
            </a: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sensor bar, and keypad locations</a:t>
            </a:r>
          </a:p>
        </p:txBody>
      </p:sp>
    </p:spTree>
    <p:extLst>
      <p:ext uri="{BB962C8B-B14F-4D97-AF65-F5344CB8AC3E}">
        <p14:creationId xmlns:p14="http://schemas.microsoft.com/office/powerpoint/2010/main" val="293969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27493"/>
              </p:ext>
            </p:extLst>
          </p:nvPr>
        </p:nvGraphicFramePr>
        <p:xfrm>
          <a:off x="588931" y="1699065"/>
          <a:ext cx="5271626" cy="384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61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7716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41001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51483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Right of steering wheel,</a:t>
                      </a:r>
                      <a:r>
                        <a:rPr lang="en-US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inside dash</a:t>
                      </a:r>
                      <a:endParaRPr lang="en-US" sz="13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6-pin, Type 1, Flange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(104-0009-0011-00)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74314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 Power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  <a:r>
                        <a:rPr lang="en-US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(Hot) side of the battery</a:t>
                      </a:r>
                    </a:p>
                    <a:p>
                      <a:pPr algn="ctr" fontAlgn="b"/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 compartment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  <a:tr h="74314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True Ignition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 box under the driver’s seat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3760231"/>
                  </a:ext>
                </a:extLst>
              </a:tr>
              <a:tr h="74314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Chassis at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door jamb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01534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414650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0796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956411" y="1303928"/>
            <a:ext cx="307145" cy="294764"/>
          </a:xfrm>
          <a:prstGeom prst="wedgeEllipseCallout">
            <a:avLst>
              <a:gd name="adj1" fmla="val -3977"/>
              <a:gd name="adj2" fmla="val 48871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25511" y="1301695"/>
            <a:ext cx="307145" cy="294764"/>
          </a:xfrm>
          <a:prstGeom prst="wedgeEllipseCallout">
            <a:avLst>
              <a:gd name="adj1" fmla="val 217685"/>
              <a:gd name="adj2" fmla="val 4893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64813" y="3619104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910651" y="4249845"/>
            <a:ext cx="1263711" cy="309964"/>
          </a:xfrm>
          <a:prstGeom prst="wedgeRoundRectCallout">
            <a:avLst>
              <a:gd name="adj1" fmla="val -22810"/>
              <a:gd name="adj2" fmla="val -14128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8" y="2704989"/>
            <a:ext cx="437135" cy="402164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6222508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+mj-lt"/>
              </a:rPr>
              <a:t>Chevrolet Express Van</a:t>
            </a:r>
            <a:endParaRPr lang="en-US" sz="27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2013-2020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controller, ECU, and wiring locations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8230356" y="2117567"/>
            <a:ext cx="1063641" cy="308423"/>
          </a:xfrm>
          <a:prstGeom prst="wedgeRoundRectCallout">
            <a:avLst>
              <a:gd name="adj1" fmla="val -87888"/>
              <a:gd name="adj2" fmla="val 1584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61024" y="2178434"/>
            <a:ext cx="579383" cy="2719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BATTERY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18" y="2789971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ounded Rectangular Callout 14"/>
          <p:cNvSpPr/>
          <p:nvPr/>
        </p:nvSpPr>
        <p:spPr>
          <a:xfrm>
            <a:off x="7425511" y="3195898"/>
            <a:ext cx="744600" cy="308423"/>
          </a:xfrm>
          <a:prstGeom prst="wedgeRoundRectCallout">
            <a:avLst>
              <a:gd name="adj1" fmla="val -92633"/>
              <a:gd name="adj2" fmla="val -3554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98205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391089" y="30249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4669" y="756194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DOES NOT BLOCK the cameras Infrared (IR) sensors</a:t>
            </a:r>
          </a:p>
          <a:p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760087" y="2123257"/>
            <a:ext cx="1668960" cy="246963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837321" y="3849792"/>
            <a:ext cx="1960066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179415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493472" y="267285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40131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The </a:t>
            </a:r>
            <a:r>
              <a:rPr lang="en-US" sz="1300" dirty="0" err="1"/>
              <a:t>SmartDrive</a:t>
            </a:r>
            <a:r>
              <a:rPr lang="en-US" sz="1300" dirty="0"/>
              <a:t> SR4 system is designed to function only with a Positive MPC/LVD, </a:t>
            </a:r>
            <a:r>
              <a:rPr lang="en-US" sz="1300" u="sng" dirty="0"/>
              <a:t>not a Negative Ground MPC/LVD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4781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1AF30-41E0-40AF-8400-0A62579FF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26B7C-D359-411A-BFDE-08C16162846C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414</Words>
  <Application>Microsoft Macintosh PowerPoint</Application>
  <PresentationFormat>Widescreen</PresentationFormat>
  <Paragraphs>112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491</cp:revision>
  <cp:lastPrinted>2018-06-19T20:24:08Z</cp:lastPrinted>
  <dcterms:created xsi:type="dcterms:W3CDTF">2017-03-31T20:37:59Z</dcterms:created>
  <dcterms:modified xsi:type="dcterms:W3CDTF">2021-04-21T19:13:50Z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