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26"/>
  </p:notesMasterIdLst>
  <p:sldIdLst>
    <p:sldId id="257" r:id="rId5"/>
    <p:sldId id="279" r:id="rId6"/>
    <p:sldId id="345" r:id="rId7"/>
    <p:sldId id="335" r:id="rId8"/>
    <p:sldId id="347" r:id="rId9"/>
    <p:sldId id="313" r:id="rId10"/>
    <p:sldId id="331" r:id="rId11"/>
    <p:sldId id="297" r:id="rId12"/>
    <p:sldId id="348" r:id="rId13"/>
    <p:sldId id="349" r:id="rId14"/>
    <p:sldId id="305" r:id="rId15"/>
    <p:sldId id="311" r:id="rId16"/>
    <p:sldId id="350" r:id="rId17"/>
    <p:sldId id="334" r:id="rId18"/>
    <p:sldId id="333" r:id="rId19"/>
    <p:sldId id="332" r:id="rId20"/>
    <p:sldId id="336" r:id="rId21"/>
    <p:sldId id="337" r:id="rId22"/>
    <p:sldId id="338" r:id="rId23"/>
    <p:sldId id="339" r:id="rId24"/>
    <p:sldId id="341"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FC72CA-E215-4DCA-BAAE-C619395C67C5}" v="15" dt="2020-09-14T14:13:24.4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11" autoAdjust="0"/>
    <p:restoredTop sz="85573" autoAdjust="0"/>
  </p:normalViewPr>
  <p:slideViewPr>
    <p:cSldViewPr snapToGrid="0" snapToObjects="1" showGuides="1">
      <p:cViewPr varScale="1">
        <p:scale>
          <a:sx n="150" d="100"/>
          <a:sy n="150" d="100"/>
        </p:scale>
        <p:origin x="696"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BBA0E5-1CDD-4478-B132-7B89335510F3}" type="datetimeFigureOut">
              <a:rPr lang="en-US" smtClean="0"/>
              <a:t>9/24/2020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E980C-A0DE-4571-B251-15CB9D50356E}" type="slidenum">
              <a:rPr lang="en-US" smtClean="0"/>
              <a:t>‹#›</a:t>
            </a:fld>
            <a:endParaRPr lang="en-US"/>
          </a:p>
        </p:txBody>
      </p:sp>
    </p:spTree>
    <p:extLst>
      <p:ext uri="{BB962C8B-B14F-4D97-AF65-F5344CB8AC3E}">
        <p14:creationId xmlns:p14="http://schemas.microsoft.com/office/powerpoint/2010/main" val="2085173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7E980C-A0DE-4571-B251-15CB9D50356E}" type="slidenum">
              <a:rPr lang="en-US" smtClean="0"/>
              <a:t>2</a:t>
            </a:fld>
            <a:endParaRPr lang="en-US" dirty="0"/>
          </a:p>
        </p:txBody>
      </p:sp>
    </p:spTree>
    <p:extLst>
      <p:ext uri="{BB962C8B-B14F-4D97-AF65-F5344CB8AC3E}">
        <p14:creationId xmlns:p14="http://schemas.microsoft.com/office/powerpoint/2010/main" val="2425613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67E980C-A0DE-4571-B251-15CB9D50356E}" type="slidenum">
              <a:rPr lang="en-US" smtClean="0"/>
              <a:t>7</a:t>
            </a:fld>
            <a:endParaRPr lang="en-US" dirty="0"/>
          </a:p>
        </p:txBody>
      </p:sp>
    </p:spTree>
    <p:extLst>
      <p:ext uri="{BB962C8B-B14F-4D97-AF65-F5344CB8AC3E}">
        <p14:creationId xmlns:p14="http://schemas.microsoft.com/office/powerpoint/2010/main" val="1794923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covered in Outlook HOS Basics</a:t>
            </a:r>
          </a:p>
        </p:txBody>
      </p:sp>
      <p:sp>
        <p:nvSpPr>
          <p:cNvPr id="4" name="Slide Number Placeholder 3"/>
          <p:cNvSpPr>
            <a:spLocks noGrp="1"/>
          </p:cNvSpPr>
          <p:nvPr>
            <p:ph type="sldNum" sz="quarter" idx="5"/>
          </p:nvPr>
        </p:nvSpPr>
        <p:spPr/>
        <p:txBody>
          <a:bodyPr/>
          <a:lstStyle/>
          <a:p>
            <a:fld id="{E67E980C-A0DE-4571-B251-15CB9D50356E}" type="slidenum">
              <a:rPr lang="en-US" smtClean="0"/>
              <a:t>8</a:t>
            </a:fld>
            <a:endParaRPr lang="en-US" dirty="0"/>
          </a:p>
        </p:txBody>
      </p:sp>
    </p:spTree>
    <p:extLst>
      <p:ext uri="{BB962C8B-B14F-4D97-AF65-F5344CB8AC3E}">
        <p14:creationId xmlns:p14="http://schemas.microsoft.com/office/powerpoint/2010/main" val="1484110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covered in Outlook HOS Basics</a:t>
            </a:r>
          </a:p>
        </p:txBody>
      </p:sp>
      <p:sp>
        <p:nvSpPr>
          <p:cNvPr id="4" name="Slide Number Placeholder 3"/>
          <p:cNvSpPr>
            <a:spLocks noGrp="1"/>
          </p:cNvSpPr>
          <p:nvPr>
            <p:ph type="sldNum" sz="quarter" idx="5"/>
          </p:nvPr>
        </p:nvSpPr>
        <p:spPr/>
        <p:txBody>
          <a:bodyPr/>
          <a:lstStyle/>
          <a:p>
            <a:fld id="{E67E980C-A0DE-4571-B251-15CB9D50356E}" type="slidenum">
              <a:rPr lang="en-US" smtClean="0"/>
              <a:t>9</a:t>
            </a:fld>
            <a:endParaRPr lang="en-US" dirty="0"/>
          </a:p>
        </p:txBody>
      </p:sp>
    </p:spTree>
    <p:extLst>
      <p:ext uri="{BB962C8B-B14F-4D97-AF65-F5344CB8AC3E}">
        <p14:creationId xmlns:p14="http://schemas.microsoft.com/office/powerpoint/2010/main" val="1445064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covered in Outlook HOS Basics</a:t>
            </a:r>
          </a:p>
        </p:txBody>
      </p:sp>
      <p:sp>
        <p:nvSpPr>
          <p:cNvPr id="4" name="Slide Number Placeholder 3"/>
          <p:cNvSpPr>
            <a:spLocks noGrp="1"/>
          </p:cNvSpPr>
          <p:nvPr>
            <p:ph type="sldNum" sz="quarter" idx="5"/>
          </p:nvPr>
        </p:nvSpPr>
        <p:spPr/>
        <p:txBody>
          <a:bodyPr/>
          <a:lstStyle/>
          <a:p>
            <a:fld id="{E67E980C-A0DE-4571-B251-15CB9D50356E}" type="slidenum">
              <a:rPr lang="en-US" smtClean="0"/>
              <a:t>10</a:t>
            </a:fld>
            <a:endParaRPr lang="en-US" dirty="0"/>
          </a:p>
        </p:txBody>
      </p:sp>
    </p:spTree>
    <p:extLst>
      <p:ext uri="{BB962C8B-B14F-4D97-AF65-F5344CB8AC3E}">
        <p14:creationId xmlns:p14="http://schemas.microsoft.com/office/powerpoint/2010/main" val="3882510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7E980C-A0DE-4571-B251-15CB9D50356E}" type="slidenum">
              <a:rPr lang="en-US" smtClean="0"/>
              <a:t>14</a:t>
            </a:fld>
            <a:endParaRPr lang="en-US"/>
          </a:p>
        </p:txBody>
      </p:sp>
    </p:spTree>
    <p:extLst>
      <p:ext uri="{BB962C8B-B14F-4D97-AF65-F5344CB8AC3E}">
        <p14:creationId xmlns:p14="http://schemas.microsoft.com/office/powerpoint/2010/main" val="2243748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0D0D7C-6DC0-5048-ADB1-F69A1A4A691F}"/>
              </a:ext>
            </a:extLst>
          </p:cNvPr>
          <p:cNvSpPr/>
          <p:nvPr/>
        </p:nvSpPr>
        <p:spPr>
          <a:xfrm>
            <a:off x="0" y="3720873"/>
            <a:ext cx="9144000" cy="142262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Placeholder 19"/>
          <p:cNvSpPr>
            <a:spLocks noGrp="1"/>
          </p:cNvSpPr>
          <p:nvPr>
            <p:ph type="body" sz="quarter" idx="10" hasCustomPrompt="1"/>
          </p:nvPr>
        </p:nvSpPr>
        <p:spPr>
          <a:xfrm>
            <a:off x="535339" y="4219888"/>
            <a:ext cx="8154636" cy="639006"/>
          </a:xfrm>
        </p:spPr>
        <p:txBody>
          <a:bodyPr>
            <a:noAutofit/>
          </a:bodyPr>
          <a:lstStyle>
            <a:lvl1pPr marL="0" indent="0" algn="l">
              <a:buNone/>
              <a:defRPr sz="2800" b="1" i="1">
                <a:solidFill>
                  <a:schemeClr val="tx1"/>
                </a:solidFill>
                <a:latin typeface="+mj-lt"/>
                <a:cs typeface="Avenir Black" panose="02000503020000020003" pitchFamily="2" charset="0"/>
              </a:defRPr>
            </a:lvl1pPr>
          </a:lstStyle>
          <a:p>
            <a:pPr lvl="0"/>
            <a:r>
              <a:rPr lang="en-US" dirty="0"/>
              <a:t>CLICK TO EDIT TEXT</a:t>
            </a:r>
          </a:p>
        </p:txBody>
      </p:sp>
      <p:sp>
        <p:nvSpPr>
          <p:cNvPr id="24" name="Text Placeholder 23"/>
          <p:cNvSpPr>
            <a:spLocks noGrp="1"/>
          </p:cNvSpPr>
          <p:nvPr>
            <p:ph type="body" sz="quarter" idx="12" hasCustomPrompt="1"/>
          </p:nvPr>
        </p:nvSpPr>
        <p:spPr>
          <a:xfrm>
            <a:off x="542773" y="3974842"/>
            <a:ext cx="7003570" cy="235711"/>
          </a:xfrm>
        </p:spPr>
        <p:txBody>
          <a:bodyPr>
            <a:noAutofit/>
          </a:bodyPr>
          <a:lstStyle>
            <a:lvl1pPr marL="0" indent="0" algn="l">
              <a:buNone/>
              <a:defRPr sz="1000" b="1" i="0">
                <a:solidFill>
                  <a:schemeClr val="tx1"/>
                </a:solidFill>
                <a:latin typeface="+mn-lt"/>
                <a:cs typeface="Avenir Black" panose="02000503020000020003" pitchFamily="2" charset="0"/>
              </a:defRPr>
            </a:lvl1pPr>
          </a:lstStyle>
          <a:p>
            <a:pPr lvl="0"/>
            <a:r>
              <a:rPr lang="en-US" dirty="0"/>
              <a:t>Click to edit text</a:t>
            </a:r>
          </a:p>
        </p:txBody>
      </p:sp>
      <p:pic>
        <p:nvPicPr>
          <p:cNvPr id="6" name="Picture 5">
            <a:extLst>
              <a:ext uri="{FF2B5EF4-FFF2-40B4-BE49-F238E27FC236}">
                <a16:creationId xmlns:a16="http://schemas.microsoft.com/office/drawing/2014/main" id="{9BD6F599-A698-2346-9EA9-314EC1D780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3810067" cy="2571750"/>
          </a:xfrm>
          <a:prstGeom prst="rect">
            <a:avLst/>
          </a:prstGeom>
        </p:spPr>
      </p:pic>
      <p:sp>
        <p:nvSpPr>
          <p:cNvPr id="14" name="Oval 13">
            <a:extLst>
              <a:ext uri="{FF2B5EF4-FFF2-40B4-BE49-F238E27FC236}">
                <a16:creationId xmlns:a16="http://schemas.microsoft.com/office/drawing/2014/main" id="{264244B7-0256-3045-989C-076AA2E8583E}"/>
              </a:ext>
            </a:extLst>
          </p:cNvPr>
          <p:cNvSpPr/>
          <p:nvPr/>
        </p:nvSpPr>
        <p:spPr>
          <a:xfrm>
            <a:off x="7538909" y="3109978"/>
            <a:ext cx="1138562" cy="113856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Picture 15">
            <a:extLst>
              <a:ext uri="{FF2B5EF4-FFF2-40B4-BE49-F238E27FC236}">
                <a16:creationId xmlns:a16="http://schemas.microsoft.com/office/drawing/2014/main" id="{E925FCC7-1595-D24D-96B5-DD78E99D9F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981" y="611188"/>
            <a:ext cx="1698590" cy="457200"/>
          </a:xfrm>
          <a:prstGeom prst="rect">
            <a:avLst/>
          </a:prstGeom>
        </p:spPr>
      </p:pic>
      <p:sp>
        <p:nvSpPr>
          <p:cNvPr id="22" name="Text Placeholder 21"/>
          <p:cNvSpPr>
            <a:spLocks noGrp="1"/>
          </p:cNvSpPr>
          <p:nvPr>
            <p:ph type="body" sz="quarter" idx="11" hasCustomPrompt="1"/>
          </p:nvPr>
        </p:nvSpPr>
        <p:spPr>
          <a:xfrm>
            <a:off x="7538909" y="3567701"/>
            <a:ext cx="1151066" cy="235712"/>
          </a:xfrm>
        </p:spPr>
        <p:txBody>
          <a:bodyPr>
            <a:noAutofit/>
          </a:bodyPr>
          <a:lstStyle>
            <a:lvl1pPr marL="0" indent="0" algn="ctr">
              <a:buNone/>
              <a:defRPr sz="1000">
                <a:solidFill>
                  <a:schemeClr val="bg1"/>
                </a:solidFill>
                <a:latin typeface="+mn-lt"/>
                <a:cs typeface="Avenir Medium"/>
              </a:defRPr>
            </a:lvl1pPr>
          </a:lstStyle>
          <a:p>
            <a:pPr lvl="0"/>
            <a:r>
              <a:rPr lang="en-US" dirty="0"/>
              <a:t>00.00.00</a:t>
            </a:r>
          </a:p>
        </p:txBody>
      </p:sp>
    </p:spTree>
    <p:extLst>
      <p:ext uri="{BB962C8B-B14F-4D97-AF65-F5344CB8AC3E}">
        <p14:creationId xmlns:p14="http://schemas.microsoft.com/office/powerpoint/2010/main" val="153304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One Content">
    <p:spTree>
      <p:nvGrpSpPr>
        <p:cNvPr id="1" name=""/>
        <p:cNvGrpSpPr/>
        <p:nvPr/>
      </p:nvGrpSpPr>
      <p:grpSpPr>
        <a:xfrm>
          <a:off x="0" y="0"/>
          <a:ext cx="0" cy="0"/>
          <a:chOff x="0" y="0"/>
          <a:chExt cx="0" cy="0"/>
        </a:xfrm>
      </p:grpSpPr>
      <p:pic>
        <p:nvPicPr>
          <p:cNvPr id="4" name="Picture 3" descr="A close up of a person&#10;&#10;Description automatically generated">
            <a:extLst>
              <a:ext uri="{FF2B5EF4-FFF2-40B4-BE49-F238E27FC236}">
                <a16:creationId xmlns:a16="http://schemas.microsoft.com/office/drawing/2014/main" id="{1DA28C4D-05B4-4847-AAE5-B57E8E0060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13577" y="0"/>
            <a:ext cx="3230423" cy="5157216"/>
          </a:xfrm>
          <a:prstGeom prst="rect">
            <a:avLst/>
          </a:prstGeom>
        </p:spPr>
      </p:pic>
      <p:sp>
        <p:nvSpPr>
          <p:cNvPr id="6" name="Content Placeholder 2">
            <a:extLst>
              <a:ext uri="{FF2B5EF4-FFF2-40B4-BE49-F238E27FC236}">
                <a16:creationId xmlns:a16="http://schemas.microsoft.com/office/drawing/2014/main" id="{9D7B8DFB-3BC4-A944-B392-16F8815F8E59}"/>
              </a:ext>
            </a:extLst>
          </p:cNvPr>
          <p:cNvSpPr>
            <a:spLocks noGrp="1"/>
          </p:cNvSpPr>
          <p:nvPr>
            <p:ph sz="half" idx="1" hasCustomPrompt="1"/>
          </p:nvPr>
        </p:nvSpPr>
        <p:spPr>
          <a:xfrm>
            <a:off x="519194" y="1386984"/>
            <a:ext cx="5212534" cy="3470766"/>
          </a:xfrm>
        </p:spPr>
        <p:txBody>
          <a:bodyPr>
            <a:normAutofit/>
          </a:bodyPr>
          <a:lstStyle>
            <a:lvl1pPr indent="0">
              <a:spcAft>
                <a:spcPts val="0"/>
              </a:spcAft>
              <a:buNone/>
              <a:defRPr sz="1600">
                <a:solidFill>
                  <a:schemeClr val="tx1"/>
                </a:solidFill>
                <a:latin typeface="+mn-lt"/>
              </a:defRPr>
            </a:lvl1pPr>
            <a:lvl2pPr marL="274320" indent="0">
              <a:spcAft>
                <a:spcPts val="0"/>
              </a:spcAft>
              <a:buClr>
                <a:schemeClr val="accent1"/>
              </a:buClr>
              <a:defRPr sz="1600">
                <a:solidFill>
                  <a:schemeClr val="tx1"/>
                </a:solidFill>
                <a:latin typeface="+mn-lt"/>
              </a:defRPr>
            </a:lvl2pPr>
            <a:lvl3pPr marL="548640" indent="0">
              <a:spcAft>
                <a:spcPts val="0"/>
              </a:spcAft>
              <a:buClr>
                <a:schemeClr val="accent1"/>
              </a:buClr>
              <a:defRPr sz="1600">
                <a:solidFill>
                  <a:schemeClr val="tx1"/>
                </a:solidFill>
                <a:latin typeface="+mn-lt"/>
              </a:defRPr>
            </a:lvl3pPr>
            <a:lvl4pPr marL="1097280">
              <a:buClr>
                <a:schemeClr val="accent1"/>
              </a:buClr>
              <a:defRPr sz="1600">
                <a:solidFill>
                  <a:schemeClr val="tx1"/>
                </a:solidFill>
                <a:latin typeface="+mn-lt"/>
              </a:defRPr>
            </a:lvl4pPr>
            <a:lvl5pPr marL="1371600">
              <a:buClr>
                <a:schemeClr val="accent1"/>
              </a:buClr>
              <a:defRPr sz="1600">
                <a:solidFill>
                  <a:schemeClr val="tx1"/>
                </a:solidFill>
                <a:latin typeface="+mn-lt"/>
              </a:defRPr>
            </a:lvl5pPr>
            <a:lvl6pPr>
              <a:defRPr sz="1800"/>
            </a:lvl6pPr>
            <a:lvl7pPr>
              <a:defRPr sz="1800"/>
            </a:lvl7pPr>
            <a:lvl8pPr>
              <a:defRPr sz="1800"/>
            </a:lvl8pPr>
            <a:lvl9pPr>
              <a:defRPr sz="1800"/>
            </a:lvl9pPr>
          </a:lstStyle>
          <a:p>
            <a:pPr lvl="0"/>
            <a:r>
              <a:rPr lang="en-US" dirty="0"/>
              <a:t>Click to edit  </a:t>
            </a:r>
          </a:p>
          <a:p>
            <a:pPr lvl="1"/>
            <a:r>
              <a:rPr lang="en-US" dirty="0"/>
              <a:t> First level</a:t>
            </a:r>
          </a:p>
          <a:p>
            <a:pPr lvl="2"/>
            <a:r>
              <a:rPr lang="en-US" dirty="0"/>
              <a:t> Second level</a:t>
            </a:r>
          </a:p>
          <a:p>
            <a:pPr lvl="3"/>
            <a:r>
              <a:rPr lang="en-US" dirty="0"/>
              <a:t>Third level</a:t>
            </a:r>
          </a:p>
          <a:p>
            <a:pPr lvl="4"/>
            <a:r>
              <a:rPr lang="en-US" dirty="0"/>
              <a:t>Fourth level</a:t>
            </a:r>
          </a:p>
        </p:txBody>
      </p:sp>
      <p:sp>
        <p:nvSpPr>
          <p:cNvPr id="7" name="Text Placeholder 21">
            <a:extLst>
              <a:ext uri="{FF2B5EF4-FFF2-40B4-BE49-F238E27FC236}">
                <a16:creationId xmlns:a16="http://schemas.microsoft.com/office/drawing/2014/main" id="{63204FD8-641F-984F-94AC-DD45F5A8FBE6}"/>
              </a:ext>
            </a:extLst>
          </p:cNvPr>
          <p:cNvSpPr>
            <a:spLocks noGrp="1"/>
          </p:cNvSpPr>
          <p:nvPr>
            <p:ph type="body" sz="quarter" idx="11" hasCustomPrompt="1"/>
          </p:nvPr>
        </p:nvSpPr>
        <p:spPr>
          <a:xfrm>
            <a:off x="519194" y="842288"/>
            <a:ext cx="5212534" cy="272347"/>
          </a:xfrm>
        </p:spPr>
        <p:txBody>
          <a:bodyPr anchor="ctr">
            <a:noAutofit/>
          </a:bodyPr>
          <a:lstStyle>
            <a:lvl1pPr marL="0" indent="0" algn="l">
              <a:buNone/>
              <a:defRPr sz="1400" b="0" baseline="0">
                <a:solidFill>
                  <a:schemeClr val="accent1"/>
                </a:solidFill>
                <a:latin typeface="+mn-lt"/>
                <a:cs typeface="Avenir Medium"/>
              </a:defRPr>
            </a:lvl1pPr>
          </a:lstStyle>
          <a:p>
            <a:pPr lvl="0"/>
            <a:r>
              <a:rPr lang="en-US" dirty="0"/>
              <a:t>CLICK TO EDIT SUB TITLE</a:t>
            </a:r>
          </a:p>
        </p:txBody>
      </p:sp>
      <p:sp>
        <p:nvSpPr>
          <p:cNvPr id="8" name="Title 2">
            <a:extLst>
              <a:ext uri="{FF2B5EF4-FFF2-40B4-BE49-F238E27FC236}">
                <a16:creationId xmlns:a16="http://schemas.microsoft.com/office/drawing/2014/main" id="{7135E13A-04CD-8648-9B99-7C66B3ABCCF1}"/>
              </a:ext>
            </a:extLst>
          </p:cNvPr>
          <p:cNvSpPr>
            <a:spLocks noGrp="1"/>
          </p:cNvSpPr>
          <p:nvPr>
            <p:ph type="title" hasCustomPrompt="1"/>
          </p:nvPr>
        </p:nvSpPr>
        <p:spPr>
          <a:xfrm>
            <a:off x="519193" y="306716"/>
            <a:ext cx="5212535" cy="533964"/>
          </a:xfrm>
        </p:spPr>
        <p:txBody>
          <a:bodyPr/>
          <a:lstStyle>
            <a:lvl1pPr>
              <a:defRPr sz="3000" b="1" i="1">
                <a:solidFill>
                  <a:schemeClr val="tx1"/>
                </a:solidFill>
                <a:latin typeface="+mj-lt"/>
              </a:defRPr>
            </a:lvl1pPr>
          </a:lstStyle>
          <a:p>
            <a:r>
              <a:rPr lang="en-US" dirty="0"/>
              <a:t>CLICK TO EDIT TITLE</a:t>
            </a:r>
          </a:p>
        </p:txBody>
      </p:sp>
      <p:sp>
        <p:nvSpPr>
          <p:cNvPr id="9" name="TextBox 8">
            <a:extLst>
              <a:ext uri="{FF2B5EF4-FFF2-40B4-BE49-F238E27FC236}">
                <a16:creationId xmlns:a16="http://schemas.microsoft.com/office/drawing/2014/main" id="{DDABD88F-E1FF-9C4A-BDE7-BA3803D7F3F4}"/>
              </a:ext>
            </a:extLst>
          </p:cNvPr>
          <p:cNvSpPr txBox="1"/>
          <p:nvPr userDrawn="1"/>
        </p:nvSpPr>
        <p:spPr>
          <a:xfrm>
            <a:off x="557510" y="4748497"/>
            <a:ext cx="3910412" cy="184666"/>
          </a:xfrm>
          <a:prstGeom prst="rect">
            <a:avLst/>
          </a:prstGeom>
          <a:noFill/>
        </p:spPr>
        <p:txBody>
          <a:bodyPr wrap="square" rtlCol="0">
            <a:spAutoFit/>
          </a:bodyPr>
          <a:lstStyle>
            <a:defPPr>
              <a:defRPr lang="en-US"/>
            </a:defPPr>
            <a:lvl1pPr>
              <a:tabLst/>
              <a:defRPr sz="600" b="0" i="0" u="none" strike="noStrike" baseline="0">
                <a:solidFill>
                  <a:schemeClr val="bg1">
                    <a:lumMod val="75000"/>
                  </a:schemeClr>
                </a:solidFill>
                <a:latin typeface="Avenir 35 Light"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8596253-F350-42E7-9507-FE42E3430113}" type="slidenum">
              <a:rPr lang="en-US" smtClean="0">
                <a:solidFill>
                  <a:schemeClr val="bg1">
                    <a:lumMod val="75000"/>
                  </a:schemeClr>
                </a:solidFill>
              </a:rPr>
              <a:pPr marL="0" marR="0" lvl="0" indent="0" algn="l" defTabSz="457200" rtl="0" eaLnBrk="1" fontAlgn="auto" latinLnBrk="0" hangingPunct="1">
                <a:lnSpc>
                  <a:spcPct val="100000"/>
                </a:lnSpc>
                <a:spcBef>
                  <a:spcPts val="0"/>
                </a:spcBef>
                <a:spcAft>
                  <a:spcPts val="0"/>
                </a:spcAft>
                <a:buClrTx/>
                <a:buSzTx/>
                <a:buFontTx/>
                <a:buNone/>
                <a:tabLst/>
                <a:defRPr/>
              </a:pPr>
              <a:t>‹#›</a:t>
            </a:fld>
            <a:r>
              <a:rPr lang="en-US" dirty="0">
                <a:solidFill>
                  <a:schemeClr val="bg1">
                    <a:lumMod val="75000"/>
                  </a:schemeClr>
                </a:solidFill>
              </a:rPr>
              <a:t>  |  </a:t>
            </a:r>
            <a:r>
              <a:rPr lang="en-US" sz="600" b="0" i="0" u="none" strike="noStrike" kern="1200" baseline="0" dirty="0">
                <a:solidFill>
                  <a:schemeClr val="bg1">
                    <a:lumMod val="75000"/>
                  </a:schemeClr>
                </a:solidFill>
                <a:latin typeface="Avenir 35 Light" pitchFamily="34" charset="0"/>
                <a:ea typeface="+mn-ea"/>
                <a:cs typeface="+mn-cs"/>
              </a:rPr>
              <a:t>© 2019 Omnitracs, LLC. All rights reserved.</a:t>
            </a:r>
            <a:endParaRPr lang="en-US" sz="600" dirty="0">
              <a:solidFill>
                <a:schemeClr val="bg1">
                  <a:lumMod val="75000"/>
                </a:schemeClr>
              </a:solidFill>
              <a:latin typeface="Avenir 35 Light" pitchFamily="34" charset="0"/>
            </a:endParaRPr>
          </a:p>
        </p:txBody>
      </p:sp>
      <p:cxnSp>
        <p:nvCxnSpPr>
          <p:cNvPr id="10" name="Straight Connector 9">
            <a:extLst>
              <a:ext uri="{FF2B5EF4-FFF2-40B4-BE49-F238E27FC236}">
                <a16:creationId xmlns:a16="http://schemas.microsoft.com/office/drawing/2014/main" id="{69184DCF-DAAA-7244-AD62-D8ABD689990B}"/>
              </a:ext>
            </a:extLst>
          </p:cNvPr>
          <p:cNvCxnSpPr/>
          <p:nvPr userDrawn="1"/>
        </p:nvCxnSpPr>
        <p:spPr>
          <a:xfrm>
            <a:off x="628650" y="1254117"/>
            <a:ext cx="791272"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1675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440983" y="3134747"/>
            <a:ext cx="4277532" cy="1166029"/>
          </a:xfrm>
        </p:spPr>
        <p:txBody>
          <a:bodyPr>
            <a:normAutofit/>
          </a:bodyPr>
          <a:lstStyle>
            <a:lvl1pPr algn="ctr">
              <a:defRPr sz="1800">
                <a:solidFill>
                  <a:schemeClr val="bg1"/>
                </a:solidFill>
                <a:effectLst/>
              </a:defRPr>
            </a:lvl1pPr>
          </a:lstStyle>
          <a:p>
            <a:pPr lvl="0"/>
            <a:r>
              <a:rPr lang="en-US" dirty="0"/>
              <a:t>Click to edit text</a:t>
            </a:r>
          </a:p>
        </p:txBody>
      </p:sp>
      <p:sp>
        <p:nvSpPr>
          <p:cNvPr id="5" name="Title 4"/>
          <p:cNvSpPr>
            <a:spLocks noGrp="1"/>
          </p:cNvSpPr>
          <p:nvPr>
            <p:ph type="title" hasCustomPrompt="1"/>
          </p:nvPr>
        </p:nvSpPr>
        <p:spPr>
          <a:xfrm>
            <a:off x="2440983" y="1480087"/>
            <a:ext cx="4277532" cy="1315143"/>
          </a:xfrm>
        </p:spPr>
        <p:txBody>
          <a:bodyPr/>
          <a:lstStyle>
            <a:lvl1pPr algn="ctr">
              <a:defRPr sz="3000" i="1">
                <a:solidFill>
                  <a:schemeClr val="bg1"/>
                </a:solidFill>
                <a:effectLst/>
                <a:latin typeface="+mj-lt"/>
              </a:defRPr>
            </a:lvl1pPr>
          </a:lstStyle>
          <a:p>
            <a:r>
              <a:rPr lang="en-US" dirty="0"/>
              <a:t>CLICK TO EDIT </a:t>
            </a:r>
            <a:br>
              <a:rPr lang="en-US" dirty="0"/>
            </a:br>
            <a:r>
              <a:rPr lang="en-US" dirty="0"/>
              <a:t>TITLE TEXT</a:t>
            </a:r>
          </a:p>
        </p:txBody>
      </p:sp>
      <p:cxnSp>
        <p:nvCxnSpPr>
          <p:cNvPr id="11" name="Straight Connector 10">
            <a:extLst>
              <a:ext uri="{FF2B5EF4-FFF2-40B4-BE49-F238E27FC236}">
                <a16:creationId xmlns:a16="http://schemas.microsoft.com/office/drawing/2014/main" id="{E3BC3575-C694-1343-BCE4-C49163A0275B}"/>
              </a:ext>
            </a:extLst>
          </p:cNvPr>
          <p:cNvCxnSpPr/>
          <p:nvPr userDrawn="1"/>
        </p:nvCxnSpPr>
        <p:spPr>
          <a:xfrm>
            <a:off x="4239755" y="2797974"/>
            <a:ext cx="79127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2CDF964E-93F7-A740-A0BD-F444E19DCA37}"/>
              </a:ext>
            </a:extLst>
          </p:cNvPr>
          <p:cNvSpPr txBox="1"/>
          <p:nvPr userDrawn="1"/>
        </p:nvSpPr>
        <p:spPr>
          <a:xfrm>
            <a:off x="557510" y="4748497"/>
            <a:ext cx="3910412" cy="184666"/>
          </a:xfrm>
          <a:prstGeom prst="rect">
            <a:avLst/>
          </a:prstGeom>
          <a:noFill/>
        </p:spPr>
        <p:txBody>
          <a:bodyPr wrap="square" rtlCol="0">
            <a:spAutoFit/>
          </a:bodyPr>
          <a:lstStyle>
            <a:defPPr>
              <a:defRPr lang="en-US"/>
            </a:defPPr>
            <a:lvl1pPr>
              <a:tabLst/>
              <a:defRPr sz="600" b="0" i="0" u="none" strike="noStrike" baseline="0">
                <a:solidFill>
                  <a:schemeClr val="bg1">
                    <a:lumMod val="75000"/>
                  </a:schemeClr>
                </a:solidFill>
                <a:latin typeface="Avenir 35 Light"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8596253-F350-42E7-9507-FE42E3430113}" type="slidenum">
              <a:rPr lang="en-US" smtClean="0">
                <a:solidFill>
                  <a:schemeClr val="bg1"/>
                </a:solidFill>
              </a:rPr>
              <a:pPr marL="0" marR="0" lvl="0" indent="0" algn="l" defTabSz="457200" rtl="0" eaLnBrk="1" fontAlgn="auto" latinLnBrk="0" hangingPunct="1">
                <a:lnSpc>
                  <a:spcPct val="100000"/>
                </a:lnSpc>
                <a:spcBef>
                  <a:spcPts val="0"/>
                </a:spcBef>
                <a:spcAft>
                  <a:spcPts val="0"/>
                </a:spcAft>
                <a:buClrTx/>
                <a:buSzTx/>
                <a:buFontTx/>
                <a:buNone/>
                <a:tabLst/>
                <a:defRPr/>
              </a:pPr>
              <a:t>‹#›</a:t>
            </a:fld>
            <a:r>
              <a:rPr lang="en-US" dirty="0">
                <a:solidFill>
                  <a:schemeClr val="bg1"/>
                </a:solidFill>
              </a:rPr>
              <a:t>  |  </a:t>
            </a:r>
            <a:r>
              <a:rPr lang="en-US" sz="600" b="0" i="0" u="none" strike="noStrike" kern="1200" baseline="0" dirty="0">
                <a:solidFill>
                  <a:schemeClr val="bg1"/>
                </a:solidFill>
                <a:latin typeface="Avenir 35 Light" pitchFamily="34" charset="0"/>
                <a:ea typeface="+mn-ea"/>
                <a:cs typeface="+mn-cs"/>
              </a:rPr>
              <a:t>© 2019 Omnitracs, LLC. All rights reserved.</a:t>
            </a:r>
            <a:endParaRPr lang="en-US" sz="600" dirty="0">
              <a:solidFill>
                <a:schemeClr val="bg1"/>
              </a:solidFill>
              <a:latin typeface="Avenir 35 Light" pitchFamily="34" charset="0"/>
            </a:endParaRPr>
          </a:p>
        </p:txBody>
      </p:sp>
    </p:spTree>
    <p:extLst>
      <p:ext uri="{BB962C8B-B14F-4D97-AF65-F5344CB8AC3E}">
        <p14:creationId xmlns:p14="http://schemas.microsoft.com/office/powerpoint/2010/main" val="1970665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440983" y="3134747"/>
            <a:ext cx="4277532" cy="1166029"/>
          </a:xfrm>
        </p:spPr>
        <p:txBody>
          <a:bodyPr>
            <a:normAutofit/>
          </a:bodyPr>
          <a:lstStyle>
            <a:lvl1pPr algn="ctr">
              <a:defRPr sz="1800">
                <a:solidFill>
                  <a:schemeClr val="bg1"/>
                </a:solidFill>
                <a:effectLst/>
              </a:defRPr>
            </a:lvl1pPr>
          </a:lstStyle>
          <a:p>
            <a:pPr lvl="0"/>
            <a:r>
              <a:rPr lang="en-US" dirty="0"/>
              <a:t>Click to edit text</a:t>
            </a:r>
          </a:p>
        </p:txBody>
      </p:sp>
      <p:sp>
        <p:nvSpPr>
          <p:cNvPr id="5" name="Title 4"/>
          <p:cNvSpPr>
            <a:spLocks noGrp="1"/>
          </p:cNvSpPr>
          <p:nvPr>
            <p:ph type="title" hasCustomPrompt="1"/>
          </p:nvPr>
        </p:nvSpPr>
        <p:spPr>
          <a:xfrm>
            <a:off x="2440983" y="1480087"/>
            <a:ext cx="4277532" cy="1315143"/>
          </a:xfrm>
        </p:spPr>
        <p:txBody>
          <a:bodyPr/>
          <a:lstStyle>
            <a:lvl1pPr algn="ctr">
              <a:defRPr sz="3000" i="1">
                <a:solidFill>
                  <a:schemeClr val="bg1"/>
                </a:solidFill>
                <a:effectLst/>
                <a:latin typeface="+mj-lt"/>
              </a:defRPr>
            </a:lvl1pPr>
          </a:lstStyle>
          <a:p>
            <a:r>
              <a:rPr lang="en-US" dirty="0"/>
              <a:t>CLICK TO EDIT </a:t>
            </a:r>
            <a:br>
              <a:rPr lang="en-US" dirty="0"/>
            </a:br>
            <a:r>
              <a:rPr lang="en-US" dirty="0"/>
              <a:t>TITLE TEXT</a:t>
            </a:r>
          </a:p>
        </p:txBody>
      </p:sp>
      <p:cxnSp>
        <p:nvCxnSpPr>
          <p:cNvPr id="11" name="Straight Connector 10">
            <a:extLst>
              <a:ext uri="{FF2B5EF4-FFF2-40B4-BE49-F238E27FC236}">
                <a16:creationId xmlns:a16="http://schemas.microsoft.com/office/drawing/2014/main" id="{E3BC3575-C694-1343-BCE4-C49163A0275B}"/>
              </a:ext>
            </a:extLst>
          </p:cNvPr>
          <p:cNvCxnSpPr/>
          <p:nvPr userDrawn="1"/>
        </p:nvCxnSpPr>
        <p:spPr>
          <a:xfrm>
            <a:off x="4239755" y="2797974"/>
            <a:ext cx="79127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428DACDE-AA8D-F649-B729-4FE86D49FDEC}"/>
              </a:ext>
            </a:extLst>
          </p:cNvPr>
          <p:cNvSpPr txBox="1"/>
          <p:nvPr userDrawn="1"/>
        </p:nvSpPr>
        <p:spPr>
          <a:xfrm>
            <a:off x="557510" y="4748497"/>
            <a:ext cx="3910412" cy="184666"/>
          </a:xfrm>
          <a:prstGeom prst="rect">
            <a:avLst/>
          </a:prstGeom>
          <a:noFill/>
        </p:spPr>
        <p:txBody>
          <a:bodyPr wrap="square" rtlCol="0">
            <a:spAutoFit/>
          </a:bodyPr>
          <a:lstStyle>
            <a:defPPr>
              <a:defRPr lang="en-US"/>
            </a:defPPr>
            <a:lvl1pPr>
              <a:tabLst/>
              <a:defRPr sz="600" b="0" i="0" u="none" strike="noStrike" baseline="0">
                <a:solidFill>
                  <a:schemeClr val="bg1">
                    <a:lumMod val="75000"/>
                  </a:schemeClr>
                </a:solidFill>
                <a:latin typeface="Avenir 35 Light"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8596253-F350-42E7-9507-FE42E3430113}" type="slidenum">
              <a:rPr lang="en-US" smtClean="0">
                <a:solidFill>
                  <a:schemeClr val="bg1"/>
                </a:solidFill>
              </a:rPr>
              <a:pPr marL="0" marR="0" lvl="0" indent="0" algn="l" defTabSz="457200" rtl="0" eaLnBrk="1" fontAlgn="auto" latinLnBrk="0" hangingPunct="1">
                <a:lnSpc>
                  <a:spcPct val="100000"/>
                </a:lnSpc>
                <a:spcBef>
                  <a:spcPts val="0"/>
                </a:spcBef>
                <a:spcAft>
                  <a:spcPts val="0"/>
                </a:spcAft>
                <a:buClrTx/>
                <a:buSzTx/>
                <a:buFontTx/>
                <a:buNone/>
                <a:tabLst/>
                <a:defRPr/>
              </a:pPr>
              <a:t>‹#›</a:t>
            </a:fld>
            <a:r>
              <a:rPr lang="en-US" dirty="0">
                <a:solidFill>
                  <a:schemeClr val="bg1"/>
                </a:solidFill>
              </a:rPr>
              <a:t>  |  </a:t>
            </a:r>
            <a:r>
              <a:rPr lang="en-US" sz="600" b="0" i="0" u="none" strike="noStrike" kern="1200" baseline="0" dirty="0">
                <a:solidFill>
                  <a:schemeClr val="bg1"/>
                </a:solidFill>
                <a:latin typeface="Avenir 35 Light" pitchFamily="34" charset="0"/>
                <a:ea typeface="+mn-ea"/>
                <a:cs typeface="+mn-cs"/>
              </a:rPr>
              <a:t>© 2019 Omnitracs, LLC. All rights reserved.</a:t>
            </a:r>
            <a:endParaRPr lang="en-US" sz="600" dirty="0">
              <a:solidFill>
                <a:schemeClr val="bg1"/>
              </a:solidFill>
              <a:latin typeface="Avenir 35 Light" pitchFamily="34" charset="0"/>
            </a:endParaRPr>
          </a:p>
        </p:txBody>
      </p:sp>
    </p:spTree>
    <p:extLst>
      <p:ext uri="{BB962C8B-B14F-4D97-AF65-F5344CB8AC3E}">
        <p14:creationId xmlns:p14="http://schemas.microsoft.com/office/powerpoint/2010/main" val="3445204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E913533B-E476-0743-B459-D2D3EC5657FD}"/>
              </a:ext>
            </a:extLst>
          </p:cNvPr>
          <p:cNvSpPr>
            <a:spLocks noGrp="1"/>
          </p:cNvSpPr>
          <p:nvPr>
            <p:ph sz="half" idx="1" hasCustomPrompt="1"/>
          </p:nvPr>
        </p:nvSpPr>
        <p:spPr>
          <a:xfrm>
            <a:off x="519194" y="1386983"/>
            <a:ext cx="3859078" cy="3361507"/>
          </a:xfrm>
        </p:spPr>
        <p:txBody>
          <a:bodyPr>
            <a:normAutofit/>
          </a:bodyPr>
          <a:lstStyle>
            <a:lvl1pPr indent="0">
              <a:spcAft>
                <a:spcPts val="0"/>
              </a:spcAft>
              <a:buNone/>
              <a:defRPr sz="1600">
                <a:solidFill>
                  <a:schemeClr val="tx1"/>
                </a:solidFill>
                <a:latin typeface="+mn-lt"/>
              </a:defRPr>
            </a:lvl1pPr>
            <a:lvl2pPr marL="274320" indent="0">
              <a:spcAft>
                <a:spcPts val="0"/>
              </a:spcAft>
              <a:buClr>
                <a:schemeClr val="accent1"/>
              </a:buClr>
              <a:defRPr sz="1600">
                <a:solidFill>
                  <a:schemeClr val="tx1"/>
                </a:solidFill>
                <a:latin typeface="+mn-lt"/>
              </a:defRPr>
            </a:lvl2pPr>
            <a:lvl3pPr marL="548640" indent="0">
              <a:spcAft>
                <a:spcPts val="0"/>
              </a:spcAft>
              <a:buClr>
                <a:schemeClr val="accent1"/>
              </a:buClr>
              <a:defRPr sz="1600">
                <a:solidFill>
                  <a:schemeClr val="tx1"/>
                </a:solidFill>
                <a:latin typeface="+mn-lt"/>
              </a:defRPr>
            </a:lvl3pPr>
            <a:lvl4pPr marL="1097280">
              <a:buClr>
                <a:schemeClr val="accent1"/>
              </a:buClr>
              <a:defRPr sz="1600">
                <a:solidFill>
                  <a:schemeClr val="tx1"/>
                </a:solidFill>
                <a:latin typeface="+mn-lt"/>
              </a:defRPr>
            </a:lvl4pPr>
            <a:lvl5pPr marL="1371600">
              <a:buClr>
                <a:schemeClr val="accent1"/>
              </a:buClr>
              <a:defRPr sz="1600">
                <a:solidFill>
                  <a:schemeClr val="tx1"/>
                </a:solidFill>
                <a:latin typeface="+mn-lt"/>
              </a:defRPr>
            </a:lvl5pPr>
            <a:lvl6pPr>
              <a:defRPr sz="1800"/>
            </a:lvl6pPr>
            <a:lvl7pPr>
              <a:defRPr sz="1800"/>
            </a:lvl7pPr>
            <a:lvl8pPr>
              <a:defRPr sz="1800"/>
            </a:lvl8pPr>
            <a:lvl9pPr>
              <a:defRPr sz="1800"/>
            </a:lvl9pPr>
          </a:lstStyle>
          <a:p>
            <a:pPr lvl="0"/>
            <a:r>
              <a:rPr lang="en-US" dirty="0"/>
              <a:t>Click to edit text</a:t>
            </a:r>
          </a:p>
          <a:p>
            <a:pPr lvl="1"/>
            <a:r>
              <a:rPr lang="en-US" dirty="0"/>
              <a:t> First level</a:t>
            </a:r>
          </a:p>
          <a:p>
            <a:pPr lvl="2"/>
            <a:r>
              <a:rPr lang="en-US" dirty="0"/>
              <a:t> Second level</a:t>
            </a:r>
          </a:p>
          <a:p>
            <a:pPr lvl="3"/>
            <a:r>
              <a:rPr lang="en-US" dirty="0"/>
              <a:t>Third level</a:t>
            </a:r>
          </a:p>
          <a:p>
            <a:pPr lvl="4"/>
            <a:r>
              <a:rPr lang="en-US" dirty="0"/>
              <a:t>Fourth level</a:t>
            </a:r>
          </a:p>
        </p:txBody>
      </p:sp>
      <p:sp>
        <p:nvSpPr>
          <p:cNvPr id="14" name="Text Placeholder 21">
            <a:extLst>
              <a:ext uri="{FF2B5EF4-FFF2-40B4-BE49-F238E27FC236}">
                <a16:creationId xmlns:a16="http://schemas.microsoft.com/office/drawing/2014/main" id="{53C65442-7B15-744B-96A7-668A11FBA7E4}"/>
              </a:ext>
            </a:extLst>
          </p:cNvPr>
          <p:cNvSpPr>
            <a:spLocks noGrp="1"/>
          </p:cNvSpPr>
          <p:nvPr>
            <p:ph type="body" sz="quarter" idx="11" hasCustomPrompt="1"/>
          </p:nvPr>
        </p:nvSpPr>
        <p:spPr>
          <a:xfrm>
            <a:off x="519193" y="842288"/>
            <a:ext cx="8167607" cy="272347"/>
          </a:xfrm>
        </p:spPr>
        <p:txBody>
          <a:bodyPr anchor="ctr">
            <a:noAutofit/>
          </a:bodyPr>
          <a:lstStyle>
            <a:lvl1pPr marL="0" indent="0" algn="l">
              <a:buNone/>
              <a:defRPr sz="1400" b="0" baseline="0">
                <a:solidFill>
                  <a:schemeClr val="accent1"/>
                </a:solidFill>
                <a:latin typeface="+mn-lt"/>
                <a:cs typeface="Avenir Medium"/>
              </a:defRPr>
            </a:lvl1pPr>
          </a:lstStyle>
          <a:p>
            <a:pPr lvl="0"/>
            <a:r>
              <a:rPr lang="en-US" dirty="0"/>
              <a:t>CLICK TO EDIT SUB TITLE</a:t>
            </a:r>
          </a:p>
        </p:txBody>
      </p:sp>
      <p:sp>
        <p:nvSpPr>
          <p:cNvPr id="16" name="Title 2">
            <a:extLst>
              <a:ext uri="{FF2B5EF4-FFF2-40B4-BE49-F238E27FC236}">
                <a16:creationId xmlns:a16="http://schemas.microsoft.com/office/drawing/2014/main" id="{07569EF4-A3DF-3C4B-9A2B-76C9D4E05E5E}"/>
              </a:ext>
            </a:extLst>
          </p:cNvPr>
          <p:cNvSpPr>
            <a:spLocks noGrp="1"/>
          </p:cNvSpPr>
          <p:nvPr>
            <p:ph type="title" hasCustomPrompt="1"/>
          </p:nvPr>
        </p:nvSpPr>
        <p:spPr>
          <a:xfrm>
            <a:off x="519193" y="306716"/>
            <a:ext cx="8167607" cy="533964"/>
          </a:xfrm>
        </p:spPr>
        <p:txBody>
          <a:bodyPr/>
          <a:lstStyle>
            <a:lvl1pPr>
              <a:defRPr sz="3000" b="1" i="1">
                <a:solidFill>
                  <a:schemeClr val="tx1"/>
                </a:solidFill>
                <a:latin typeface="+mj-lt"/>
              </a:defRPr>
            </a:lvl1pPr>
          </a:lstStyle>
          <a:p>
            <a:r>
              <a:rPr lang="en-US" dirty="0"/>
              <a:t>CLICK TO EDIT TITLE</a:t>
            </a:r>
          </a:p>
        </p:txBody>
      </p:sp>
      <p:cxnSp>
        <p:nvCxnSpPr>
          <p:cNvPr id="17" name="Straight Connector 16">
            <a:extLst>
              <a:ext uri="{FF2B5EF4-FFF2-40B4-BE49-F238E27FC236}">
                <a16:creationId xmlns:a16="http://schemas.microsoft.com/office/drawing/2014/main" id="{144090AD-82C9-A94D-9E37-EF281C5F858B}"/>
              </a:ext>
            </a:extLst>
          </p:cNvPr>
          <p:cNvCxnSpPr/>
          <p:nvPr userDrawn="1"/>
        </p:nvCxnSpPr>
        <p:spPr>
          <a:xfrm>
            <a:off x="628650" y="1254117"/>
            <a:ext cx="791272"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D151E122-B570-8E41-ACE0-771C31560B2D}"/>
              </a:ext>
            </a:extLst>
          </p:cNvPr>
          <p:cNvSpPr>
            <a:spLocks noGrp="1"/>
          </p:cNvSpPr>
          <p:nvPr>
            <p:ph type="body" sz="quarter" idx="12" hasCustomPrompt="1"/>
          </p:nvPr>
        </p:nvSpPr>
        <p:spPr>
          <a:xfrm>
            <a:off x="4765729" y="1387475"/>
            <a:ext cx="3924245" cy="3361015"/>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DB18AFBC-2200-8841-A919-3760559F7578}"/>
              </a:ext>
            </a:extLst>
          </p:cNvPr>
          <p:cNvSpPr txBox="1"/>
          <p:nvPr userDrawn="1"/>
        </p:nvSpPr>
        <p:spPr>
          <a:xfrm>
            <a:off x="557510" y="4748497"/>
            <a:ext cx="3910412" cy="184666"/>
          </a:xfrm>
          <a:prstGeom prst="rect">
            <a:avLst/>
          </a:prstGeom>
          <a:noFill/>
        </p:spPr>
        <p:txBody>
          <a:bodyPr wrap="square" rtlCol="0">
            <a:spAutoFit/>
          </a:bodyPr>
          <a:lstStyle>
            <a:defPPr>
              <a:defRPr lang="en-US"/>
            </a:defPPr>
            <a:lvl1pPr>
              <a:tabLst/>
              <a:defRPr sz="600" b="0" i="0" u="none" strike="noStrike" baseline="0">
                <a:solidFill>
                  <a:schemeClr val="bg1">
                    <a:lumMod val="75000"/>
                  </a:schemeClr>
                </a:solidFill>
                <a:latin typeface="Avenir 35 Light"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8596253-F350-42E7-9507-FE42E3430113}" type="slidenum">
              <a:rPr lang="en-US" smtClean="0">
                <a:solidFill>
                  <a:schemeClr val="bg1">
                    <a:lumMod val="75000"/>
                  </a:schemeClr>
                </a:solidFill>
              </a:rPr>
              <a:pPr marL="0" marR="0" lvl="0" indent="0" algn="l" defTabSz="457200" rtl="0" eaLnBrk="1" fontAlgn="auto" latinLnBrk="0" hangingPunct="1">
                <a:lnSpc>
                  <a:spcPct val="100000"/>
                </a:lnSpc>
                <a:spcBef>
                  <a:spcPts val="0"/>
                </a:spcBef>
                <a:spcAft>
                  <a:spcPts val="0"/>
                </a:spcAft>
                <a:buClrTx/>
                <a:buSzTx/>
                <a:buFontTx/>
                <a:buNone/>
                <a:tabLst/>
                <a:defRPr/>
              </a:pPr>
              <a:t>‹#›</a:t>
            </a:fld>
            <a:r>
              <a:rPr lang="en-US" dirty="0">
                <a:solidFill>
                  <a:schemeClr val="bg1">
                    <a:lumMod val="75000"/>
                  </a:schemeClr>
                </a:solidFill>
              </a:rPr>
              <a:t>  |  </a:t>
            </a:r>
            <a:r>
              <a:rPr lang="en-US" sz="600" b="0" i="0" u="none" strike="noStrike" kern="1200" baseline="0" dirty="0">
                <a:solidFill>
                  <a:schemeClr val="bg1">
                    <a:lumMod val="75000"/>
                  </a:schemeClr>
                </a:solidFill>
                <a:latin typeface="Avenir 35 Light" pitchFamily="34" charset="0"/>
                <a:ea typeface="+mn-ea"/>
                <a:cs typeface="+mn-cs"/>
              </a:rPr>
              <a:t>© 2019 Omnitracs, LLC. All rights reserved.</a:t>
            </a:r>
            <a:endParaRPr lang="en-US" sz="600" dirty="0">
              <a:solidFill>
                <a:schemeClr val="bg1">
                  <a:lumMod val="75000"/>
                </a:schemeClr>
              </a:solidFill>
              <a:latin typeface="Avenir 35 Light" pitchFamily="34" charset="0"/>
            </a:endParaRPr>
          </a:p>
        </p:txBody>
      </p:sp>
    </p:spTree>
    <p:extLst>
      <p:ext uri="{BB962C8B-B14F-4D97-AF65-F5344CB8AC3E}">
        <p14:creationId xmlns:p14="http://schemas.microsoft.com/office/powerpoint/2010/main" val="1361887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334505F2-FC29-714D-A3AD-0DD0B7EC1BF7}"/>
              </a:ext>
            </a:extLst>
          </p:cNvPr>
          <p:cNvSpPr>
            <a:spLocks noGrp="1"/>
          </p:cNvSpPr>
          <p:nvPr>
            <p:ph sz="half" idx="1" hasCustomPrompt="1"/>
          </p:nvPr>
        </p:nvSpPr>
        <p:spPr>
          <a:xfrm>
            <a:off x="519194" y="1386983"/>
            <a:ext cx="3859078" cy="3341134"/>
          </a:xfrm>
        </p:spPr>
        <p:txBody>
          <a:bodyPr>
            <a:normAutofit/>
          </a:bodyPr>
          <a:lstStyle>
            <a:lvl1pPr indent="0">
              <a:spcAft>
                <a:spcPts val="0"/>
              </a:spcAft>
              <a:buNone/>
              <a:defRPr sz="1600">
                <a:solidFill>
                  <a:schemeClr val="tx1"/>
                </a:solidFill>
                <a:latin typeface="+mn-lt"/>
              </a:defRPr>
            </a:lvl1pPr>
            <a:lvl2pPr marL="274320" indent="0">
              <a:spcAft>
                <a:spcPts val="0"/>
              </a:spcAft>
              <a:buClr>
                <a:schemeClr val="accent1"/>
              </a:buClr>
              <a:defRPr sz="1600">
                <a:solidFill>
                  <a:schemeClr val="tx1"/>
                </a:solidFill>
                <a:latin typeface="+mn-lt"/>
              </a:defRPr>
            </a:lvl2pPr>
            <a:lvl3pPr marL="548640" indent="0">
              <a:spcAft>
                <a:spcPts val="0"/>
              </a:spcAft>
              <a:buClr>
                <a:schemeClr val="accent1"/>
              </a:buClr>
              <a:defRPr sz="1600">
                <a:solidFill>
                  <a:schemeClr val="tx1"/>
                </a:solidFill>
                <a:latin typeface="+mn-lt"/>
              </a:defRPr>
            </a:lvl3pPr>
            <a:lvl4pPr marL="1097280">
              <a:buClr>
                <a:schemeClr val="accent1"/>
              </a:buClr>
              <a:defRPr sz="1600">
                <a:solidFill>
                  <a:schemeClr val="tx1"/>
                </a:solidFill>
                <a:latin typeface="+mn-lt"/>
              </a:defRPr>
            </a:lvl4pPr>
            <a:lvl5pPr marL="1371600">
              <a:buClr>
                <a:schemeClr val="accent1"/>
              </a:buClr>
              <a:defRPr sz="1600">
                <a:solidFill>
                  <a:schemeClr val="tx1"/>
                </a:solidFill>
                <a:latin typeface="+mn-lt"/>
              </a:defRPr>
            </a:lvl5pPr>
            <a:lvl6pPr>
              <a:defRPr sz="1800"/>
            </a:lvl6pPr>
            <a:lvl7pPr>
              <a:defRPr sz="1800"/>
            </a:lvl7pPr>
            <a:lvl8pPr>
              <a:defRPr sz="1800"/>
            </a:lvl8pPr>
            <a:lvl9pPr>
              <a:defRPr sz="1800"/>
            </a:lvl9pPr>
          </a:lstStyle>
          <a:p>
            <a:pPr lvl="0"/>
            <a:r>
              <a:rPr lang="en-US" dirty="0"/>
              <a:t>Click to edit text</a:t>
            </a:r>
          </a:p>
          <a:p>
            <a:pPr lvl="1"/>
            <a:r>
              <a:rPr lang="en-US" dirty="0"/>
              <a:t> First level</a:t>
            </a:r>
          </a:p>
          <a:p>
            <a:pPr lvl="2"/>
            <a:r>
              <a:rPr lang="en-US" dirty="0"/>
              <a:t> Second level</a:t>
            </a:r>
          </a:p>
          <a:p>
            <a:pPr lvl="3"/>
            <a:r>
              <a:rPr lang="en-US" dirty="0"/>
              <a:t>Third level</a:t>
            </a:r>
          </a:p>
          <a:p>
            <a:pPr lvl="4"/>
            <a:r>
              <a:rPr lang="en-US" dirty="0"/>
              <a:t>Fourth level</a:t>
            </a:r>
          </a:p>
        </p:txBody>
      </p:sp>
      <p:sp>
        <p:nvSpPr>
          <p:cNvPr id="16" name="Text Placeholder 21">
            <a:extLst>
              <a:ext uri="{FF2B5EF4-FFF2-40B4-BE49-F238E27FC236}">
                <a16:creationId xmlns:a16="http://schemas.microsoft.com/office/drawing/2014/main" id="{CC85A805-A1DD-5E49-B687-EBE522DBB8BB}"/>
              </a:ext>
            </a:extLst>
          </p:cNvPr>
          <p:cNvSpPr>
            <a:spLocks noGrp="1"/>
          </p:cNvSpPr>
          <p:nvPr>
            <p:ph type="body" sz="quarter" idx="11" hasCustomPrompt="1"/>
          </p:nvPr>
        </p:nvSpPr>
        <p:spPr>
          <a:xfrm>
            <a:off x="519193" y="842288"/>
            <a:ext cx="8167607" cy="272347"/>
          </a:xfrm>
        </p:spPr>
        <p:txBody>
          <a:bodyPr anchor="ctr">
            <a:noAutofit/>
          </a:bodyPr>
          <a:lstStyle>
            <a:lvl1pPr marL="0" indent="0" algn="l">
              <a:buNone/>
              <a:defRPr sz="1400" b="0" baseline="0">
                <a:solidFill>
                  <a:schemeClr val="accent1"/>
                </a:solidFill>
                <a:latin typeface="+mn-lt"/>
                <a:cs typeface="Avenir Medium"/>
              </a:defRPr>
            </a:lvl1pPr>
          </a:lstStyle>
          <a:p>
            <a:pPr lvl="0"/>
            <a:r>
              <a:rPr lang="en-US" dirty="0"/>
              <a:t>CLICK TO EDIT SUB TITLE</a:t>
            </a:r>
          </a:p>
        </p:txBody>
      </p:sp>
      <p:sp>
        <p:nvSpPr>
          <p:cNvPr id="17" name="Title 2">
            <a:extLst>
              <a:ext uri="{FF2B5EF4-FFF2-40B4-BE49-F238E27FC236}">
                <a16:creationId xmlns:a16="http://schemas.microsoft.com/office/drawing/2014/main" id="{F3E73BC9-946A-FA4E-90DB-8D6E55E7D835}"/>
              </a:ext>
            </a:extLst>
          </p:cNvPr>
          <p:cNvSpPr>
            <a:spLocks noGrp="1"/>
          </p:cNvSpPr>
          <p:nvPr>
            <p:ph type="title" hasCustomPrompt="1"/>
          </p:nvPr>
        </p:nvSpPr>
        <p:spPr>
          <a:xfrm>
            <a:off x="519193" y="306716"/>
            <a:ext cx="8167607" cy="533964"/>
          </a:xfrm>
        </p:spPr>
        <p:txBody>
          <a:bodyPr/>
          <a:lstStyle>
            <a:lvl1pPr>
              <a:defRPr sz="3000" b="1" i="1">
                <a:solidFill>
                  <a:schemeClr val="tx1"/>
                </a:solidFill>
                <a:latin typeface="+mj-lt"/>
              </a:defRPr>
            </a:lvl1pPr>
          </a:lstStyle>
          <a:p>
            <a:r>
              <a:rPr lang="en-US" dirty="0"/>
              <a:t>CLICK TO EDIT TITLE</a:t>
            </a:r>
          </a:p>
        </p:txBody>
      </p:sp>
      <p:sp>
        <p:nvSpPr>
          <p:cNvPr id="22" name="Text Placeholder 2">
            <a:extLst>
              <a:ext uri="{FF2B5EF4-FFF2-40B4-BE49-F238E27FC236}">
                <a16:creationId xmlns:a16="http://schemas.microsoft.com/office/drawing/2014/main" id="{FC0AA030-84C4-8241-92BC-107C1FE5AC8D}"/>
              </a:ext>
            </a:extLst>
          </p:cNvPr>
          <p:cNvSpPr>
            <a:spLocks noGrp="1"/>
          </p:cNvSpPr>
          <p:nvPr>
            <p:ph type="body" sz="quarter" idx="12" hasCustomPrompt="1"/>
          </p:nvPr>
        </p:nvSpPr>
        <p:spPr>
          <a:xfrm>
            <a:off x="4765729" y="1387476"/>
            <a:ext cx="3924245" cy="3340642"/>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3037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62D9067-E60E-7C42-9A2C-67F8F917EB50}"/>
              </a:ext>
            </a:extLst>
          </p:cNvPr>
          <p:cNvSpPr/>
          <p:nvPr userDrawn="1"/>
        </p:nvSpPr>
        <p:spPr>
          <a:xfrm>
            <a:off x="2750949" y="750699"/>
            <a:ext cx="3642101" cy="3642101"/>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 name="Straight Connector 10">
            <a:extLst>
              <a:ext uri="{FF2B5EF4-FFF2-40B4-BE49-F238E27FC236}">
                <a16:creationId xmlns:a16="http://schemas.microsoft.com/office/drawing/2014/main" id="{38A90180-D11C-3B4A-8F60-915D2AA89389}"/>
              </a:ext>
            </a:extLst>
          </p:cNvPr>
          <p:cNvCxnSpPr/>
          <p:nvPr userDrawn="1"/>
        </p:nvCxnSpPr>
        <p:spPr>
          <a:xfrm>
            <a:off x="4176365" y="3705558"/>
            <a:ext cx="79127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752F9DA9-1B97-0B43-9F34-BDDBB56B75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92563" y="1187651"/>
            <a:ext cx="1358872" cy="365760"/>
          </a:xfrm>
          <a:prstGeom prst="rect">
            <a:avLst/>
          </a:prstGeom>
        </p:spPr>
      </p:pic>
      <p:sp>
        <p:nvSpPr>
          <p:cNvPr id="17" name="Text Placeholder 21">
            <a:extLst>
              <a:ext uri="{FF2B5EF4-FFF2-40B4-BE49-F238E27FC236}">
                <a16:creationId xmlns:a16="http://schemas.microsoft.com/office/drawing/2014/main" id="{E7388174-33F2-7E42-8B5F-FE55DBF4F122}"/>
              </a:ext>
            </a:extLst>
          </p:cNvPr>
          <p:cNvSpPr>
            <a:spLocks noGrp="1"/>
          </p:cNvSpPr>
          <p:nvPr>
            <p:ph type="body" sz="quarter" idx="11" hasCustomPrompt="1"/>
          </p:nvPr>
        </p:nvSpPr>
        <p:spPr>
          <a:xfrm>
            <a:off x="2750949" y="3734723"/>
            <a:ext cx="3642101" cy="396389"/>
          </a:xfrm>
        </p:spPr>
        <p:txBody>
          <a:bodyPr anchor="ctr">
            <a:noAutofit/>
          </a:bodyPr>
          <a:lstStyle>
            <a:lvl1pPr marL="0" indent="0" algn="ctr">
              <a:buNone/>
              <a:defRPr sz="1000" baseline="0">
                <a:solidFill>
                  <a:schemeClr val="bg1"/>
                </a:solidFill>
                <a:latin typeface="+mj-lt"/>
                <a:cs typeface="Avenir Medium"/>
              </a:defRPr>
            </a:lvl1pPr>
          </a:lstStyle>
          <a:p>
            <a:pPr lvl="0"/>
            <a:r>
              <a:rPr lang="en-US" dirty="0"/>
              <a:t>omnitracs.com</a:t>
            </a:r>
          </a:p>
        </p:txBody>
      </p:sp>
      <p:sp>
        <p:nvSpPr>
          <p:cNvPr id="2" name="Title 1"/>
          <p:cNvSpPr>
            <a:spLocks noGrp="1"/>
          </p:cNvSpPr>
          <p:nvPr>
            <p:ph type="title" hasCustomPrompt="1"/>
          </p:nvPr>
        </p:nvSpPr>
        <p:spPr>
          <a:xfrm>
            <a:off x="2750949" y="750699"/>
            <a:ext cx="3642101" cy="3642100"/>
          </a:xfrm>
        </p:spPr>
        <p:txBody>
          <a:bodyPr anchor="ctr"/>
          <a:lstStyle>
            <a:lvl1pPr algn="ctr">
              <a:defRPr sz="4000" b="1" i="1" cap="all" baseline="0">
                <a:solidFill>
                  <a:schemeClr val="bg1"/>
                </a:solidFill>
                <a:latin typeface="+mj-lt"/>
              </a:defRPr>
            </a:lvl1pPr>
          </a:lstStyle>
          <a:p>
            <a:r>
              <a:rPr lang="en-US" dirty="0"/>
              <a:t>Click to</a:t>
            </a:r>
            <a:br>
              <a:rPr lang="en-US" dirty="0"/>
            </a:br>
            <a:r>
              <a:rPr lang="en-US" dirty="0"/>
              <a:t>edit TEXT</a:t>
            </a:r>
          </a:p>
        </p:txBody>
      </p:sp>
      <p:sp>
        <p:nvSpPr>
          <p:cNvPr id="9" name="TextBox 8">
            <a:extLst>
              <a:ext uri="{FF2B5EF4-FFF2-40B4-BE49-F238E27FC236}">
                <a16:creationId xmlns:a16="http://schemas.microsoft.com/office/drawing/2014/main" id="{69D4CED3-BA9D-3447-9356-AE5FA19A8CC6}"/>
              </a:ext>
            </a:extLst>
          </p:cNvPr>
          <p:cNvSpPr txBox="1"/>
          <p:nvPr userDrawn="1"/>
        </p:nvSpPr>
        <p:spPr>
          <a:xfrm>
            <a:off x="557510" y="4748497"/>
            <a:ext cx="3910412" cy="184666"/>
          </a:xfrm>
          <a:prstGeom prst="rect">
            <a:avLst/>
          </a:prstGeom>
          <a:noFill/>
        </p:spPr>
        <p:txBody>
          <a:bodyPr wrap="square" rtlCol="0">
            <a:spAutoFit/>
          </a:bodyPr>
          <a:lstStyle>
            <a:defPPr>
              <a:defRPr lang="en-US"/>
            </a:defPPr>
            <a:lvl1pPr>
              <a:tabLst/>
              <a:defRPr sz="600" b="0" i="0" u="none" strike="noStrike" baseline="0">
                <a:solidFill>
                  <a:schemeClr val="bg1">
                    <a:lumMod val="75000"/>
                  </a:schemeClr>
                </a:solidFill>
                <a:latin typeface="Avenir 35 Light"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8596253-F350-42E7-9507-FE42E3430113}" type="slidenum">
              <a:rPr lang="en-US" smtClean="0">
                <a:solidFill>
                  <a:schemeClr val="bg1">
                    <a:lumMod val="75000"/>
                  </a:schemeClr>
                </a:solidFill>
              </a:rPr>
              <a:pPr marL="0" marR="0" lvl="0" indent="0" algn="l" defTabSz="457200" rtl="0" eaLnBrk="1" fontAlgn="auto" latinLnBrk="0" hangingPunct="1">
                <a:lnSpc>
                  <a:spcPct val="100000"/>
                </a:lnSpc>
                <a:spcBef>
                  <a:spcPts val="0"/>
                </a:spcBef>
                <a:spcAft>
                  <a:spcPts val="0"/>
                </a:spcAft>
                <a:buClrTx/>
                <a:buSzTx/>
                <a:buFontTx/>
                <a:buNone/>
                <a:tabLst/>
                <a:defRPr/>
              </a:pPr>
              <a:t>‹#›</a:t>
            </a:fld>
            <a:r>
              <a:rPr lang="en-US" dirty="0">
                <a:solidFill>
                  <a:schemeClr val="bg1">
                    <a:lumMod val="75000"/>
                  </a:schemeClr>
                </a:solidFill>
              </a:rPr>
              <a:t>  |  </a:t>
            </a:r>
            <a:r>
              <a:rPr lang="en-US" sz="600" b="0" i="0" u="none" strike="noStrike" kern="1200" baseline="0" dirty="0">
                <a:solidFill>
                  <a:schemeClr val="bg1">
                    <a:lumMod val="75000"/>
                  </a:schemeClr>
                </a:solidFill>
                <a:latin typeface="Avenir 35 Light" pitchFamily="34" charset="0"/>
                <a:ea typeface="+mn-ea"/>
                <a:cs typeface="+mn-cs"/>
              </a:rPr>
              <a:t>© 2019 Omnitracs, LLC. All rights reserved.</a:t>
            </a:r>
            <a:endParaRPr lang="en-US" sz="600" dirty="0">
              <a:solidFill>
                <a:schemeClr val="bg1">
                  <a:lumMod val="75000"/>
                </a:schemeClr>
              </a:solidFill>
              <a:latin typeface="Avenir 35 Light" pitchFamily="34" charset="0"/>
            </a:endParaRPr>
          </a:p>
        </p:txBody>
      </p:sp>
    </p:spTree>
    <p:extLst>
      <p:ext uri="{BB962C8B-B14F-4D97-AF65-F5344CB8AC3E}">
        <p14:creationId xmlns:p14="http://schemas.microsoft.com/office/powerpoint/2010/main" val="2698391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6725C47B-CCBE-D445-970C-ECB158BAF4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8173" y="-6858"/>
            <a:ext cx="3223261" cy="5157216"/>
          </a:xfrm>
          <a:prstGeom prst="rect">
            <a:avLst/>
          </a:prstGeom>
        </p:spPr>
      </p:pic>
      <p:sp>
        <p:nvSpPr>
          <p:cNvPr id="12" name="Text Placeholder 21"/>
          <p:cNvSpPr>
            <a:spLocks noGrp="1"/>
          </p:cNvSpPr>
          <p:nvPr>
            <p:ph type="body" sz="quarter" idx="11" hasCustomPrompt="1"/>
          </p:nvPr>
        </p:nvSpPr>
        <p:spPr>
          <a:xfrm>
            <a:off x="545792" y="428283"/>
            <a:ext cx="5286011" cy="396389"/>
          </a:xfrm>
        </p:spPr>
        <p:txBody>
          <a:bodyPr anchor="ctr">
            <a:noAutofit/>
          </a:bodyPr>
          <a:lstStyle>
            <a:lvl1pPr marL="0" indent="0" algn="l">
              <a:buNone/>
              <a:defRPr sz="1000" baseline="0">
                <a:solidFill>
                  <a:schemeClr val="accent1"/>
                </a:solidFill>
                <a:latin typeface="+mj-lt"/>
                <a:cs typeface="Avenir Medium"/>
              </a:defRPr>
            </a:lvl1pPr>
          </a:lstStyle>
          <a:p>
            <a:pPr lvl="0"/>
            <a:r>
              <a:rPr lang="en-US" dirty="0"/>
              <a:t>AGENDA</a:t>
            </a:r>
          </a:p>
        </p:txBody>
      </p:sp>
      <p:cxnSp>
        <p:nvCxnSpPr>
          <p:cNvPr id="6" name="Straight Connector 5">
            <a:extLst>
              <a:ext uri="{FF2B5EF4-FFF2-40B4-BE49-F238E27FC236}">
                <a16:creationId xmlns:a16="http://schemas.microsoft.com/office/drawing/2014/main" id="{246BE348-A06A-5245-B285-54DCFF963203}"/>
              </a:ext>
            </a:extLst>
          </p:cNvPr>
          <p:cNvCxnSpPr/>
          <p:nvPr userDrawn="1"/>
        </p:nvCxnSpPr>
        <p:spPr>
          <a:xfrm>
            <a:off x="628650" y="824672"/>
            <a:ext cx="791272"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BF65F14A-7363-9E4A-A0F2-35D8DD8BDE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91385" y="406004"/>
            <a:ext cx="1698590" cy="457200"/>
          </a:xfrm>
          <a:prstGeom prst="rect">
            <a:avLst/>
          </a:prstGeom>
        </p:spPr>
      </p:pic>
      <p:sp>
        <p:nvSpPr>
          <p:cNvPr id="8" name="Text Placeholder 7">
            <a:extLst>
              <a:ext uri="{FF2B5EF4-FFF2-40B4-BE49-F238E27FC236}">
                <a16:creationId xmlns:a16="http://schemas.microsoft.com/office/drawing/2014/main" id="{F7062FF0-4DFD-E24B-BEA9-91ED6B878812}"/>
              </a:ext>
            </a:extLst>
          </p:cNvPr>
          <p:cNvSpPr>
            <a:spLocks noGrp="1"/>
          </p:cNvSpPr>
          <p:nvPr>
            <p:ph type="body" sz="quarter" idx="12" hasCustomPrompt="1"/>
          </p:nvPr>
        </p:nvSpPr>
        <p:spPr>
          <a:xfrm>
            <a:off x="530602" y="882975"/>
            <a:ext cx="5301201" cy="26114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Box 17">
            <a:extLst>
              <a:ext uri="{FF2B5EF4-FFF2-40B4-BE49-F238E27FC236}">
                <a16:creationId xmlns:a16="http://schemas.microsoft.com/office/drawing/2014/main" id="{CC129421-1C38-C34A-A74C-5B1B8A67B000}"/>
              </a:ext>
            </a:extLst>
          </p:cNvPr>
          <p:cNvSpPr txBox="1"/>
          <p:nvPr userDrawn="1"/>
        </p:nvSpPr>
        <p:spPr>
          <a:xfrm>
            <a:off x="557510" y="4748497"/>
            <a:ext cx="3910412" cy="184666"/>
          </a:xfrm>
          <a:prstGeom prst="rect">
            <a:avLst/>
          </a:prstGeom>
          <a:noFill/>
        </p:spPr>
        <p:txBody>
          <a:bodyPr wrap="square" rtlCol="0">
            <a:spAutoFit/>
          </a:bodyPr>
          <a:lstStyle>
            <a:defPPr>
              <a:defRPr lang="en-US"/>
            </a:defPPr>
            <a:lvl1pPr>
              <a:tabLst/>
              <a:defRPr sz="600" b="0" i="0" u="none" strike="noStrike" baseline="0">
                <a:solidFill>
                  <a:schemeClr val="bg1">
                    <a:lumMod val="75000"/>
                  </a:schemeClr>
                </a:solidFill>
                <a:latin typeface="Avenir 35 Light"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8596253-F350-42E7-9507-FE42E3430113}" type="slidenum">
              <a:rPr lang="en-US" smtClean="0">
                <a:solidFill>
                  <a:schemeClr val="bg1">
                    <a:lumMod val="75000"/>
                  </a:schemeClr>
                </a:solidFill>
              </a:rPr>
              <a:pPr marL="0" marR="0" lvl="0" indent="0" algn="l" defTabSz="457200" rtl="0" eaLnBrk="1" fontAlgn="auto" latinLnBrk="0" hangingPunct="1">
                <a:lnSpc>
                  <a:spcPct val="100000"/>
                </a:lnSpc>
                <a:spcBef>
                  <a:spcPts val="0"/>
                </a:spcBef>
                <a:spcAft>
                  <a:spcPts val="0"/>
                </a:spcAft>
                <a:buClrTx/>
                <a:buSzTx/>
                <a:buFontTx/>
                <a:buNone/>
                <a:tabLst/>
                <a:defRPr/>
              </a:pPr>
              <a:t>‹#›</a:t>
            </a:fld>
            <a:r>
              <a:rPr lang="en-US" dirty="0">
                <a:solidFill>
                  <a:schemeClr val="bg1">
                    <a:lumMod val="75000"/>
                  </a:schemeClr>
                </a:solidFill>
              </a:rPr>
              <a:t>  |  </a:t>
            </a:r>
            <a:r>
              <a:rPr lang="en-US" sz="600" b="0" i="0" u="none" strike="noStrike" kern="1200" baseline="0" dirty="0">
                <a:solidFill>
                  <a:schemeClr val="bg1">
                    <a:lumMod val="75000"/>
                  </a:schemeClr>
                </a:solidFill>
                <a:latin typeface="Avenir 35 Light" pitchFamily="34" charset="0"/>
                <a:ea typeface="+mn-ea"/>
                <a:cs typeface="+mn-cs"/>
              </a:rPr>
              <a:t>© 2019 Omnitracs, LLC. All rights reserved.</a:t>
            </a:r>
            <a:endParaRPr lang="en-US" sz="600" dirty="0">
              <a:solidFill>
                <a:schemeClr val="bg1">
                  <a:lumMod val="75000"/>
                </a:schemeClr>
              </a:solidFill>
              <a:latin typeface="Avenir 35 Light" pitchFamily="34" charset="0"/>
            </a:endParaRPr>
          </a:p>
        </p:txBody>
      </p:sp>
    </p:spTree>
    <p:extLst>
      <p:ext uri="{BB962C8B-B14F-4D97-AF65-F5344CB8AC3E}">
        <p14:creationId xmlns:p14="http://schemas.microsoft.com/office/powerpoint/2010/main" val="1845397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p:bg>
      <p:bgPr>
        <a:solidFill>
          <a:schemeClr val="accent2"/>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DDBB098-A8F1-0A47-8C1F-949B5AE4CE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1011" y="-6858"/>
            <a:ext cx="3230423" cy="5157216"/>
          </a:xfrm>
          <a:prstGeom prst="rect">
            <a:avLst/>
          </a:prstGeom>
        </p:spPr>
      </p:pic>
      <p:sp>
        <p:nvSpPr>
          <p:cNvPr id="10" name="Text Placeholder 2"/>
          <p:cNvSpPr>
            <a:spLocks noGrp="1"/>
          </p:cNvSpPr>
          <p:nvPr>
            <p:ph idx="1" hasCustomPrompt="1"/>
          </p:nvPr>
        </p:nvSpPr>
        <p:spPr>
          <a:xfrm>
            <a:off x="516056" y="2334322"/>
            <a:ext cx="5315747" cy="2523428"/>
          </a:xfrm>
          <a:prstGeom prst="rect">
            <a:avLst/>
          </a:prstGeom>
        </p:spPr>
        <p:txBody>
          <a:bodyPr vert="horz" lIns="91440" tIns="45720" rIns="91440" bIns="45720" rtlCol="0">
            <a:normAutofit/>
          </a:bodyPr>
          <a:lstStyle>
            <a:lvl1pPr>
              <a:defRPr sz="4000" b="1" i="1">
                <a:solidFill>
                  <a:schemeClr val="bg1"/>
                </a:solidFill>
                <a:latin typeface="+mj-lt"/>
              </a:defRPr>
            </a:lvl1pPr>
            <a:lvl2pPr>
              <a:buClr>
                <a:schemeClr val="accent1"/>
              </a:buClr>
              <a:defRPr>
                <a:solidFill>
                  <a:schemeClr val="tx1"/>
                </a:solidFill>
                <a:latin typeface="+mn-lt"/>
              </a:defRPr>
            </a:lvl2pPr>
            <a:lvl3pPr>
              <a:buClr>
                <a:schemeClr val="accent1"/>
              </a:buClr>
              <a:defRPr>
                <a:solidFill>
                  <a:schemeClr val="tx1"/>
                </a:solidFill>
                <a:latin typeface="+mn-lt"/>
              </a:defRPr>
            </a:lvl3pPr>
            <a:lvl4pPr>
              <a:buClr>
                <a:schemeClr val="accent1"/>
              </a:buClr>
              <a:defRPr>
                <a:solidFill>
                  <a:schemeClr val="tx1"/>
                </a:solidFill>
                <a:latin typeface="+mn-lt"/>
              </a:defRPr>
            </a:lvl4pPr>
            <a:lvl5pPr>
              <a:buClr>
                <a:schemeClr val="accent1"/>
              </a:buClr>
              <a:defRPr>
                <a:solidFill>
                  <a:schemeClr val="tx1"/>
                </a:solidFill>
                <a:latin typeface="+mn-lt"/>
              </a:defRPr>
            </a:lvl5pPr>
          </a:lstStyle>
          <a:p>
            <a:pPr lvl="0"/>
            <a:r>
              <a:rPr lang="en-US" dirty="0"/>
              <a:t>CLICK TO EDIT TEXT</a:t>
            </a:r>
          </a:p>
        </p:txBody>
      </p:sp>
      <p:sp>
        <p:nvSpPr>
          <p:cNvPr id="12" name="Text Placeholder 21"/>
          <p:cNvSpPr>
            <a:spLocks noGrp="1"/>
          </p:cNvSpPr>
          <p:nvPr>
            <p:ph type="body" sz="quarter" idx="11" hasCustomPrompt="1"/>
          </p:nvPr>
        </p:nvSpPr>
        <p:spPr>
          <a:xfrm>
            <a:off x="545792" y="1866894"/>
            <a:ext cx="5286011" cy="396389"/>
          </a:xfrm>
        </p:spPr>
        <p:txBody>
          <a:bodyPr anchor="ctr">
            <a:noAutofit/>
          </a:bodyPr>
          <a:lstStyle>
            <a:lvl1pPr marL="0" indent="0" algn="l">
              <a:buNone/>
              <a:defRPr sz="1000" baseline="0">
                <a:solidFill>
                  <a:schemeClr val="bg1"/>
                </a:solidFill>
                <a:latin typeface="+mj-lt"/>
                <a:cs typeface="Avenir Medium"/>
              </a:defRPr>
            </a:lvl1pPr>
          </a:lstStyle>
          <a:p>
            <a:pPr lvl="0"/>
            <a:r>
              <a:rPr lang="en-US" dirty="0"/>
              <a:t>Click to add section title</a:t>
            </a:r>
          </a:p>
        </p:txBody>
      </p:sp>
      <p:pic>
        <p:nvPicPr>
          <p:cNvPr id="13" name="Picture 12">
            <a:extLst>
              <a:ext uri="{FF2B5EF4-FFF2-40B4-BE49-F238E27FC236}">
                <a16:creationId xmlns:a16="http://schemas.microsoft.com/office/drawing/2014/main" id="{0218CAF9-686E-3B4E-B6F6-22B8D5B617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2286" y="406004"/>
            <a:ext cx="1687689" cy="457200"/>
          </a:xfrm>
          <a:prstGeom prst="rect">
            <a:avLst/>
          </a:prstGeom>
        </p:spPr>
      </p:pic>
      <p:cxnSp>
        <p:nvCxnSpPr>
          <p:cNvPr id="6" name="Straight Connector 5">
            <a:extLst>
              <a:ext uri="{FF2B5EF4-FFF2-40B4-BE49-F238E27FC236}">
                <a16:creationId xmlns:a16="http://schemas.microsoft.com/office/drawing/2014/main" id="{246BE348-A06A-5245-B285-54DCFF963203}"/>
              </a:ext>
            </a:extLst>
          </p:cNvPr>
          <p:cNvCxnSpPr/>
          <p:nvPr userDrawn="1"/>
        </p:nvCxnSpPr>
        <p:spPr>
          <a:xfrm>
            <a:off x="628650" y="2263283"/>
            <a:ext cx="79127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879C1279-0B7C-4443-B6F0-55DE65DADAE3}"/>
              </a:ext>
            </a:extLst>
          </p:cNvPr>
          <p:cNvSpPr txBox="1"/>
          <p:nvPr userDrawn="1"/>
        </p:nvSpPr>
        <p:spPr>
          <a:xfrm>
            <a:off x="557510" y="4748497"/>
            <a:ext cx="3910412" cy="184666"/>
          </a:xfrm>
          <a:prstGeom prst="rect">
            <a:avLst/>
          </a:prstGeom>
          <a:noFill/>
        </p:spPr>
        <p:txBody>
          <a:bodyPr wrap="square" rtlCol="0">
            <a:spAutoFit/>
          </a:bodyPr>
          <a:lstStyle>
            <a:defPPr>
              <a:defRPr lang="en-US"/>
            </a:defPPr>
            <a:lvl1pPr>
              <a:tabLst/>
              <a:defRPr sz="600" b="0" i="0" u="none" strike="noStrike" baseline="0">
                <a:solidFill>
                  <a:schemeClr val="bg1">
                    <a:lumMod val="75000"/>
                  </a:schemeClr>
                </a:solidFill>
                <a:latin typeface="Avenir 35 Light"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8596253-F350-42E7-9507-FE42E3430113}" type="slidenum">
              <a:rPr lang="en-US" smtClean="0">
                <a:solidFill>
                  <a:schemeClr val="bg1"/>
                </a:solidFill>
              </a:rPr>
              <a:pPr marL="0" marR="0" lvl="0" indent="0" algn="l" defTabSz="457200" rtl="0" eaLnBrk="1" fontAlgn="auto" latinLnBrk="0" hangingPunct="1">
                <a:lnSpc>
                  <a:spcPct val="100000"/>
                </a:lnSpc>
                <a:spcBef>
                  <a:spcPts val="0"/>
                </a:spcBef>
                <a:spcAft>
                  <a:spcPts val="0"/>
                </a:spcAft>
                <a:buClrTx/>
                <a:buSzTx/>
                <a:buFontTx/>
                <a:buNone/>
                <a:tabLst/>
                <a:defRPr/>
              </a:pPr>
              <a:t>‹#›</a:t>
            </a:fld>
            <a:r>
              <a:rPr lang="en-US" dirty="0">
                <a:solidFill>
                  <a:schemeClr val="bg1"/>
                </a:solidFill>
              </a:rPr>
              <a:t>  |  </a:t>
            </a:r>
            <a:r>
              <a:rPr lang="en-US" sz="600" b="0" i="0" u="none" strike="noStrike" kern="1200" baseline="0" dirty="0">
                <a:solidFill>
                  <a:schemeClr val="bg1"/>
                </a:solidFill>
                <a:latin typeface="Avenir 35 Light" pitchFamily="34" charset="0"/>
                <a:ea typeface="+mn-ea"/>
                <a:cs typeface="+mn-cs"/>
              </a:rPr>
              <a:t>© 2019 Omnitracs, LLC. All rights reserved.</a:t>
            </a:r>
            <a:endParaRPr lang="en-US" sz="600" dirty="0">
              <a:solidFill>
                <a:schemeClr val="bg1"/>
              </a:solidFill>
              <a:latin typeface="Avenir 35 Light" pitchFamily="34" charset="0"/>
            </a:endParaRPr>
          </a:p>
        </p:txBody>
      </p:sp>
    </p:spTree>
    <p:extLst>
      <p:ext uri="{BB962C8B-B14F-4D97-AF65-F5344CB8AC3E}">
        <p14:creationId xmlns:p14="http://schemas.microsoft.com/office/powerpoint/2010/main" val="2153682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Slide 2">
    <p:bg>
      <p:bgPr>
        <a:solidFill>
          <a:schemeClr val="accent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DDBB098-A8F1-0A47-8C1F-949B5AE4CE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1011" y="-6858"/>
            <a:ext cx="3230423" cy="5157216"/>
          </a:xfrm>
          <a:prstGeom prst="rect">
            <a:avLst/>
          </a:prstGeom>
        </p:spPr>
      </p:pic>
      <p:sp>
        <p:nvSpPr>
          <p:cNvPr id="10" name="Text Placeholder 2"/>
          <p:cNvSpPr>
            <a:spLocks noGrp="1"/>
          </p:cNvSpPr>
          <p:nvPr>
            <p:ph idx="1" hasCustomPrompt="1"/>
          </p:nvPr>
        </p:nvSpPr>
        <p:spPr>
          <a:xfrm>
            <a:off x="516056" y="2334322"/>
            <a:ext cx="5315747" cy="2523428"/>
          </a:xfrm>
          <a:prstGeom prst="rect">
            <a:avLst/>
          </a:prstGeom>
        </p:spPr>
        <p:txBody>
          <a:bodyPr vert="horz" lIns="91440" tIns="45720" rIns="91440" bIns="45720" rtlCol="0">
            <a:normAutofit/>
          </a:bodyPr>
          <a:lstStyle>
            <a:lvl1pPr>
              <a:defRPr sz="4000" b="1" i="1">
                <a:solidFill>
                  <a:schemeClr val="bg1"/>
                </a:solidFill>
                <a:latin typeface="+mj-lt"/>
              </a:defRPr>
            </a:lvl1pPr>
            <a:lvl2pPr>
              <a:buClr>
                <a:schemeClr val="accent1"/>
              </a:buClr>
              <a:defRPr>
                <a:solidFill>
                  <a:schemeClr val="tx1"/>
                </a:solidFill>
                <a:latin typeface="+mn-lt"/>
              </a:defRPr>
            </a:lvl2pPr>
            <a:lvl3pPr>
              <a:buClr>
                <a:schemeClr val="accent1"/>
              </a:buClr>
              <a:defRPr>
                <a:solidFill>
                  <a:schemeClr val="tx1"/>
                </a:solidFill>
                <a:latin typeface="+mn-lt"/>
              </a:defRPr>
            </a:lvl3pPr>
            <a:lvl4pPr>
              <a:buClr>
                <a:schemeClr val="accent1"/>
              </a:buClr>
              <a:defRPr>
                <a:solidFill>
                  <a:schemeClr val="tx1"/>
                </a:solidFill>
                <a:latin typeface="+mn-lt"/>
              </a:defRPr>
            </a:lvl4pPr>
            <a:lvl5pPr>
              <a:buClr>
                <a:schemeClr val="accent1"/>
              </a:buClr>
              <a:defRPr>
                <a:solidFill>
                  <a:schemeClr val="tx1"/>
                </a:solidFill>
                <a:latin typeface="+mn-lt"/>
              </a:defRPr>
            </a:lvl5pPr>
          </a:lstStyle>
          <a:p>
            <a:pPr lvl="0"/>
            <a:r>
              <a:rPr lang="en-US" dirty="0"/>
              <a:t>CLICK TO EDIT TEXT</a:t>
            </a:r>
          </a:p>
        </p:txBody>
      </p:sp>
      <p:sp>
        <p:nvSpPr>
          <p:cNvPr id="12" name="Text Placeholder 21"/>
          <p:cNvSpPr>
            <a:spLocks noGrp="1"/>
          </p:cNvSpPr>
          <p:nvPr>
            <p:ph type="body" sz="quarter" idx="11" hasCustomPrompt="1"/>
          </p:nvPr>
        </p:nvSpPr>
        <p:spPr>
          <a:xfrm>
            <a:off x="545792" y="1866894"/>
            <a:ext cx="5286011" cy="396389"/>
          </a:xfrm>
        </p:spPr>
        <p:txBody>
          <a:bodyPr anchor="ctr">
            <a:noAutofit/>
          </a:bodyPr>
          <a:lstStyle>
            <a:lvl1pPr marL="0" indent="0" algn="l">
              <a:buNone/>
              <a:defRPr sz="1000" baseline="0">
                <a:solidFill>
                  <a:schemeClr val="bg1"/>
                </a:solidFill>
                <a:latin typeface="+mj-lt"/>
                <a:cs typeface="Avenir Medium"/>
              </a:defRPr>
            </a:lvl1pPr>
          </a:lstStyle>
          <a:p>
            <a:pPr lvl="0"/>
            <a:r>
              <a:rPr lang="en-US" dirty="0"/>
              <a:t>Click to add section title</a:t>
            </a:r>
          </a:p>
        </p:txBody>
      </p:sp>
      <p:pic>
        <p:nvPicPr>
          <p:cNvPr id="13" name="Picture 12">
            <a:extLst>
              <a:ext uri="{FF2B5EF4-FFF2-40B4-BE49-F238E27FC236}">
                <a16:creationId xmlns:a16="http://schemas.microsoft.com/office/drawing/2014/main" id="{0218CAF9-686E-3B4E-B6F6-22B8D5B617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2286" y="406004"/>
            <a:ext cx="1687689" cy="457200"/>
          </a:xfrm>
          <a:prstGeom prst="rect">
            <a:avLst/>
          </a:prstGeom>
        </p:spPr>
      </p:pic>
      <p:cxnSp>
        <p:nvCxnSpPr>
          <p:cNvPr id="6" name="Straight Connector 5">
            <a:extLst>
              <a:ext uri="{FF2B5EF4-FFF2-40B4-BE49-F238E27FC236}">
                <a16:creationId xmlns:a16="http://schemas.microsoft.com/office/drawing/2014/main" id="{246BE348-A06A-5245-B285-54DCFF963203}"/>
              </a:ext>
            </a:extLst>
          </p:cNvPr>
          <p:cNvCxnSpPr/>
          <p:nvPr userDrawn="1"/>
        </p:nvCxnSpPr>
        <p:spPr>
          <a:xfrm>
            <a:off x="628650" y="2263283"/>
            <a:ext cx="79127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596A47C-EDE1-7247-A55F-FBC20D2B4B8F}"/>
              </a:ext>
            </a:extLst>
          </p:cNvPr>
          <p:cNvSpPr txBox="1"/>
          <p:nvPr userDrawn="1"/>
        </p:nvSpPr>
        <p:spPr>
          <a:xfrm>
            <a:off x="557510" y="4748497"/>
            <a:ext cx="3910412" cy="184666"/>
          </a:xfrm>
          <a:prstGeom prst="rect">
            <a:avLst/>
          </a:prstGeom>
          <a:noFill/>
        </p:spPr>
        <p:txBody>
          <a:bodyPr wrap="square" rtlCol="0">
            <a:spAutoFit/>
          </a:bodyPr>
          <a:lstStyle>
            <a:defPPr>
              <a:defRPr lang="en-US"/>
            </a:defPPr>
            <a:lvl1pPr>
              <a:tabLst/>
              <a:defRPr sz="600" b="0" i="0" u="none" strike="noStrike" baseline="0">
                <a:solidFill>
                  <a:schemeClr val="bg1">
                    <a:lumMod val="75000"/>
                  </a:schemeClr>
                </a:solidFill>
                <a:latin typeface="Avenir 35 Light"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8596253-F350-42E7-9507-FE42E3430113}" type="slidenum">
              <a:rPr lang="en-US" smtClean="0">
                <a:solidFill>
                  <a:schemeClr val="bg1"/>
                </a:solidFill>
              </a:rPr>
              <a:pPr marL="0" marR="0" lvl="0" indent="0" algn="l" defTabSz="457200" rtl="0" eaLnBrk="1" fontAlgn="auto" latinLnBrk="0" hangingPunct="1">
                <a:lnSpc>
                  <a:spcPct val="100000"/>
                </a:lnSpc>
                <a:spcBef>
                  <a:spcPts val="0"/>
                </a:spcBef>
                <a:spcAft>
                  <a:spcPts val="0"/>
                </a:spcAft>
                <a:buClrTx/>
                <a:buSzTx/>
                <a:buFontTx/>
                <a:buNone/>
                <a:tabLst/>
                <a:defRPr/>
              </a:pPr>
              <a:t>‹#›</a:t>
            </a:fld>
            <a:r>
              <a:rPr lang="en-US" dirty="0">
                <a:solidFill>
                  <a:schemeClr val="bg1"/>
                </a:solidFill>
              </a:rPr>
              <a:t>  |  </a:t>
            </a:r>
            <a:r>
              <a:rPr lang="en-US" sz="600" b="0" i="0" u="none" strike="noStrike" kern="1200" baseline="0" dirty="0">
                <a:solidFill>
                  <a:schemeClr val="bg1"/>
                </a:solidFill>
                <a:latin typeface="Avenir 35 Light" pitchFamily="34" charset="0"/>
                <a:ea typeface="+mn-ea"/>
                <a:cs typeface="+mn-cs"/>
              </a:rPr>
              <a:t>© 2019 Omnitracs, LLC. All rights reserved.</a:t>
            </a:r>
            <a:endParaRPr lang="en-US" sz="600" dirty="0">
              <a:solidFill>
                <a:schemeClr val="bg1"/>
              </a:solidFill>
              <a:latin typeface="Avenir 35 Light" pitchFamily="34" charset="0"/>
            </a:endParaRPr>
          </a:p>
        </p:txBody>
      </p:sp>
    </p:spTree>
    <p:extLst>
      <p:ext uri="{BB962C8B-B14F-4D97-AF65-F5344CB8AC3E}">
        <p14:creationId xmlns:p14="http://schemas.microsoft.com/office/powerpoint/2010/main" val="2200468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519193" y="1386983"/>
            <a:ext cx="8167607" cy="2722659"/>
          </a:xfrm>
        </p:spPr>
        <p:txBody>
          <a:bodyPr>
            <a:normAutofit/>
          </a:bodyPr>
          <a:lstStyle>
            <a:lvl1pPr indent="0">
              <a:spcAft>
                <a:spcPts val="0"/>
              </a:spcAft>
              <a:buNone/>
              <a:defRPr sz="1600">
                <a:solidFill>
                  <a:schemeClr val="tx1"/>
                </a:solidFill>
                <a:latin typeface="+mn-lt"/>
              </a:defRPr>
            </a:lvl1pPr>
            <a:lvl2pPr marL="274320" indent="0">
              <a:spcAft>
                <a:spcPts val="0"/>
              </a:spcAft>
              <a:buClr>
                <a:schemeClr val="accent1"/>
              </a:buClr>
              <a:defRPr sz="1600">
                <a:solidFill>
                  <a:schemeClr val="tx1"/>
                </a:solidFill>
                <a:latin typeface="+mn-lt"/>
              </a:defRPr>
            </a:lvl2pPr>
            <a:lvl3pPr marL="548640" indent="0">
              <a:spcAft>
                <a:spcPts val="0"/>
              </a:spcAft>
              <a:buClr>
                <a:schemeClr val="accent1"/>
              </a:buClr>
              <a:defRPr sz="1600">
                <a:solidFill>
                  <a:schemeClr val="tx1"/>
                </a:solidFill>
                <a:latin typeface="+mn-lt"/>
              </a:defRPr>
            </a:lvl3pPr>
            <a:lvl4pPr marL="1097280">
              <a:buClr>
                <a:schemeClr val="accent1"/>
              </a:buClr>
              <a:defRPr sz="1600">
                <a:solidFill>
                  <a:schemeClr val="tx1"/>
                </a:solidFill>
                <a:latin typeface="+mn-lt"/>
              </a:defRPr>
            </a:lvl4pPr>
            <a:lvl5pPr marL="1371600">
              <a:buClr>
                <a:schemeClr val="accent1"/>
              </a:buClr>
              <a:defRPr sz="1600">
                <a:solidFill>
                  <a:schemeClr val="tx1"/>
                </a:solidFill>
                <a:latin typeface="+mn-lt"/>
              </a:defRPr>
            </a:lvl5pPr>
            <a:lvl6pPr>
              <a:defRPr sz="1800"/>
            </a:lvl6pPr>
            <a:lvl7pPr>
              <a:defRPr sz="1800"/>
            </a:lvl7pPr>
            <a:lvl8pPr>
              <a:defRPr sz="1800"/>
            </a:lvl8pPr>
            <a:lvl9pPr>
              <a:defRPr sz="1800"/>
            </a:lvl9pPr>
          </a:lstStyle>
          <a:p>
            <a:pPr lvl="0"/>
            <a:r>
              <a:rPr lang="en-US" dirty="0"/>
              <a:t>Click to edit  </a:t>
            </a:r>
          </a:p>
          <a:p>
            <a:pPr lvl="1"/>
            <a:r>
              <a:rPr lang="en-US" dirty="0"/>
              <a:t> First level</a:t>
            </a:r>
          </a:p>
          <a:p>
            <a:pPr lvl="2"/>
            <a:r>
              <a:rPr lang="en-US" dirty="0"/>
              <a:t> Second level</a:t>
            </a:r>
          </a:p>
          <a:p>
            <a:pPr lvl="3"/>
            <a:r>
              <a:rPr lang="en-US" dirty="0"/>
              <a:t>Third level</a:t>
            </a:r>
          </a:p>
          <a:p>
            <a:pPr lvl="4"/>
            <a:r>
              <a:rPr lang="en-US" dirty="0"/>
              <a:t>Fourth level</a:t>
            </a:r>
          </a:p>
        </p:txBody>
      </p:sp>
      <p:sp>
        <p:nvSpPr>
          <p:cNvPr id="9" name="Text Placeholder 21"/>
          <p:cNvSpPr>
            <a:spLocks noGrp="1"/>
          </p:cNvSpPr>
          <p:nvPr>
            <p:ph type="body" sz="quarter" idx="11" hasCustomPrompt="1"/>
          </p:nvPr>
        </p:nvSpPr>
        <p:spPr>
          <a:xfrm>
            <a:off x="519193" y="842288"/>
            <a:ext cx="8167607" cy="272347"/>
          </a:xfrm>
        </p:spPr>
        <p:txBody>
          <a:bodyPr anchor="ctr">
            <a:noAutofit/>
          </a:bodyPr>
          <a:lstStyle>
            <a:lvl1pPr marL="0" indent="0" algn="l">
              <a:buNone/>
              <a:defRPr sz="1400" b="0" baseline="0">
                <a:solidFill>
                  <a:schemeClr val="accent1"/>
                </a:solidFill>
                <a:latin typeface="+mn-lt"/>
                <a:cs typeface="Avenir Medium"/>
              </a:defRPr>
            </a:lvl1pPr>
          </a:lstStyle>
          <a:p>
            <a:pPr lvl="0"/>
            <a:r>
              <a:rPr lang="en-US" dirty="0"/>
              <a:t>CLICK TO EDIT SUB TITLE</a:t>
            </a:r>
          </a:p>
        </p:txBody>
      </p:sp>
      <p:sp>
        <p:nvSpPr>
          <p:cNvPr id="10" name="Title 2"/>
          <p:cNvSpPr>
            <a:spLocks noGrp="1"/>
          </p:cNvSpPr>
          <p:nvPr>
            <p:ph type="title" hasCustomPrompt="1"/>
          </p:nvPr>
        </p:nvSpPr>
        <p:spPr>
          <a:xfrm>
            <a:off x="519193" y="306716"/>
            <a:ext cx="8167607" cy="533964"/>
          </a:xfrm>
        </p:spPr>
        <p:txBody>
          <a:bodyPr/>
          <a:lstStyle>
            <a:lvl1pPr>
              <a:defRPr sz="3000" b="1" i="1">
                <a:solidFill>
                  <a:schemeClr val="tx1"/>
                </a:solidFill>
                <a:latin typeface="+mj-lt"/>
              </a:defRPr>
            </a:lvl1pPr>
          </a:lstStyle>
          <a:p>
            <a:r>
              <a:rPr lang="en-US" dirty="0"/>
              <a:t>CLICK TO EDIT TITLE</a:t>
            </a:r>
          </a:p>
        </p:txBody>
      </p:sp>
      <p:cxnSp>
        <p:nvCxnSpPr>
          <p:cNvPr id="13" name="Straight Connector 12">
            <a:extLst>
              <a:ext uri="{FF2B5EF4-FFF2-40B4-BE49-F238E27FC236}">
                <a16:creationId xmlns:a16="http://schemas.microsoft.com/office/drawing/2014/main" id="{69184DCF-DAAA-7244-AD62-D8ABD689990B}"/>
              </a:ext>
            </a:extLst>
          </p:cNvPr>
          <p:cNvCxnSpPr/>
          <p:nvPr userDrawn="1"/>
        </p:nvCxnSpPr>
        <p:spPr>
          <a:xfrm>
            <a:off x="628650" y="1254117"/>
            <a:ext cx="791272"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A077C7C-F3D6-9D45-9FE7-74CE5C0D44CD}"/>
              </a:ext>
            </a:extLst>
          </p:cNvPr>
          <p:cNvSpPr txBox="1"/>
          <p:nvPr userDrawn="1"/>
        </p:nvSpPr>
        <p:spPr>
          <a:xfrm>
            <a:off x="557510" y="4748497"/>
            <a:ext cx="3910412" cy="184666"/>
          </a:xfrm>
          <a:prstGeom prst="rect">
            <a:avLst/>
          </a:prstGeom>
          <a:noFill/>
        </p:spPr>
        <p:txBody>
          <a:bodyPr wrap="square" rtlCol="0">
            <a:spAutoFit/>
          </a:bodyPr>
          <a:lstStyle>
            <a:defPPr>
              <a:defRPr lang="en-US"/>
            </a:defPPr>
            <a:lvl1pPr>
              <a:tabLst/>
              <a:defRPr sz="600" b="0" i="0" u="none" strike="noStrike" baseline="0">
                <a:solidFill>
                  <a:schemeClr val="bg1">
                    <a:lumMod val="75000"/>
                  </a:schemeClr>
                </a:solidFill>
                <a:latin typeface="Avenir 35 Light"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8596253-F350-42E7-9507-FE42E3430113}" type="slidenum">
              <a:rPr lang="en-US" smtClean="0">
                <a:solidFill>
                  <a:schemeClr val="bg1">
                    <a:lumMod val="75000"/>
                  </a:schemeClr>
                </a:solidFill>
              </a:rPr>
              <a:pPr marL="0" marR="0" lvl="0" indent="0" algn="l" defTabSz="457200" rtl="0" eaLnBrk="1" fontAlgn="auto" latinLnBrk="0" hangingPunct="1">
                <a:lnSpc>
                  <a:spcPct val="100000"/>
                </a:lnSpc>
                <a:spcBef>
                  <a:spcPts val="0"/>
                </a:spcBef>
                <a:spcAft>
                  <a:spcPts val="0"/>
                </a:spcAft>
                <a:buClrTx/>
                <a:buSzTx/>
                <a:buFontTx/>
                <a:buNone/>
                <a:tabLst/>
                <a:defRPr/>
              </a:pPr>
              <a:t>‹#›</a:t>
            </a:fld>
            <a:r>
              <a:rPr lang="en-US" dirty="0">
                <a:solidFill>
                  <a:schemeClr val="bg1">
                    <a:lumMod val="75000"/>
                  </a:schemeClr>
                </a:solidFill>
              </a:rPr>
              <a:t>  |  </a:t>
            </a:r>
            <a:r>
              <a:rPr lang="en-US" sz="600" b="0" i="0" u="none" strike="noStrike" kern="1200" baseline="0" dirty="0">
                <a:solidFill>
                  <a:schemeClr val="bg1">
                    <a:lumMod val="75000"/>
                  </a:schemeClr>
                </a:solidFill>
                <a:latin typeface="Avenir 35 Light" pitchFamily="34" charset="0"/>
                <a:ea typeface="+mn-ea"/>
                <a:cs typeface="+mn-cs"/>
              </a:rPr>
              <a:t>© 2019 Omnitracs, LLC. All rights reserved.</a:t>
            </a:r>
            <a:endParaRPr lang="en-US" sz="600" dirty="0">
              <a:solidFill>
                <a:schemeClr val="bg1">
                  <a:lumMod val="75000"/>
                </a:schemeClr>
              </a:solidFill>
              <a:latin typeface="Avenir 35 Light" pitchFamily="34" charset="0"/>
            </a:endParaRPr>
          </a:p>
        </p:txBody>
      </p:sp>
    </p:spTree>
    <p:extLst>
      <p:ext uri="{BB962C8B-B14F-4D97-AF65-F5344CB8AC3E}">
        <p14:creationId xmlns:p14="http://schemas.microsoft.com/office/powerpoint/2010/main" val="1248715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D7B8DFB-3BC4-A944-B392-16F8815F8E59}"/>
              </a:ext>
            </a:extLst>
          </p:cNvPr>
          <p:cNvSpPr>
            <a:spLocks noGrp="1"/>
          </p:cNvSpPr>
          <p:nvPr>
            <p:ph sz="half" idx="1" hasCustomPrompt="1"/>
          </p:nvPr>
        </p:nvSpPr>
        <p:spPr>
          <a:xfrm>
            <a:off x="519193" y="1386983"/>
            <a:ext cx="8170781" cy="3470767"/>
          </a:xfrm>
        </p:spPr>
        <p:txBody>
          <a:bodyPr>
            <a:normAutofit/>
          </a:bodyPr>
          <a:lstStyle>
            <a:lvl1pPr indent="0">
              <a:spcAft>
                <a:spcPts val="0"/>
              </a:spcAft>
              <a:buNone/>
              <a:defRPr sz="1600">
                <a:solidFill>
                  <a:schemeClr val="tx1"/>
                </a:solidFill>
                <a:latin typeface="+mn-lt"/>
              </a:defRPr>
            </a:lvl1pPr>
            <a:lvl2pPr marL="274320" indent="0">
              <a:spcAft>
                <a:spcPts val="0"/>
              </a:spcAft>
              <a:buClr>
                <a:schemeClr val="accent1"/>
              </a:buClr>
              <a:defRPr sz="1600">
                <a:solidFill>
                  <a:schemeClr val="tx1"/>
                </a:solidFill>
                <a:latin typeface="+mn-lt"/>
              </a:defRPr>
            </a:lvl2pPr>
            <a:lvl3pPr marL="548640" indent="0">
              <a:spcAft>
                <a:spcPts val="0"/>
              </a:spcAft>
              <a:buClr>
                <a:schemeClr val="accent1"/>
              </a:buClr>
              <a:defRPr sz="1600">
                <a:solidFill>
                  <a:schemeClr val="tx1"/>
                </a:solidFill>
                <a:latin typeface="+mn-lt"/>
              </a:defRPr>
            </a:lvl3pPr>
            <a:lvl4pPr marL="1097280">
              <a:buClr>
                <a:schemeClr val="accent1"/>
              </a:buClr>
              <a:defRPr sz="1600">
                <a:solidFill>
                  <a:schemeClr val="tx1"/>
                </a:solidFill>
                <a:latin typeface="+mn-lt"/>
              </a:defRPr>
            </a:lvl4pPr>
            <a:lvl5pPr marL="1371600">
              <a:buClr>
                <a:schemeClr val="accent1"/>
              </a:buClr>
              <a:defRPr sz="1600">
                <a:solidFill>
                  <a:schemeClr val="tx1"/>
                </a:solidFill>
                <a:latin typeface="+mn-lt"/>
              </a:defRPr>
            </a:lvl5pPr>
            <a:lvl6pPr>
              <a:defRPr sz="1800"/>
            </a:lvl6pPr>
            <a:lvl7pPr>
              <a:defRPr sz="1800"/>
            </a:lvl7pPr>
            <a:lvl8pPr>
              <a:defRPr sz="1800"/>
            </a:lvl8pPr>
            <a:lvl9pPr>
              <a:defRPr sz="1800"/>
            </a:lvl9pPr>
          </a:lstStyle>
          <a:p>
            <a:pPr lvl="0"/>
            <a:r>
              <a:rPr lang="en-US" dirty="0"/>
              <a:t>Click to edit  </a:t>
            </a:r>
          </a:p>
          <a:p>
            <a:pPr lvl="1"/>
            <a:r>
              <a:rPr lang="en-US" dirty="0"/>
              <a:t> First level</a:t>
            </a:r>
          </a:p>
          <a:p>
            <a:pPr lvl="2"/>
            <a:r>
              <a:rPr lang="en-US" dirty="0"/>
              <a:t> Second level</a:t>
            </a:r>
          </a:p>
          <a:p>
            <a:pPr lvl="3"/>
            <a:r>
              <a:rPr lang="en-US" dirty="0"/>
              <a:t>Third level</a:t>
            </a:r>
          </a:p>
          <a:p>
            <a:pPr lvl="4"/>
            <a:r>
              <a:rPr lang="en-US" dirty="0"/>
              <a:t>Fourth level</a:t>
            </a:r>
          </a:p>
        </p:txBody>
      </p:sp>
      <p:sp>
        <p:nvSpPr>
          <p:cNvPr id="7" name="Text Placeholder 21">
            <a:extLst>
              <a:ext uri="{FF2B5EF4-FFF2-40B4-BE49-F238E27FC236}">
                <a16:creationId xmlns:a16="http://schemas.microsoft.com/office/drawing/2014/main" id="{63204FD8-641F-984F-94AC-DD45F5A8FBE6}"/>
              </a:ext>
            </a:extLst>
          </p:cNvPr>
          <p:cNvSpPr>
            <a:spLocks noGrp="1"/>
          </p:cNvSpPr>
          <p:nvPr>
            <p:ph type="body" sz="quarter" idx="11" hasCustomPrompt="1"/>
          </p:nvPr>
        </p:nvSpPr>
        <p:spPr>
          <a:xfrm>
            <a:off x="519193" y="842288"/>
            <a:ext cx="8170781" cy="272347"/>
          </a:xfrm>
        </p:spPr>
        <p:txBody>
          <a:bodyPr anchor="ctr">
            <a:noAutofit/>
          </a:bodyPr>
          <a:lstStyle>
            <a:lvl1pPr marL="0" indent="0" algn="l">
              <a:buNone/>
              <a:defRPr sz="1400" b="0" baseline="0">
                <a:solidFill>
                  <a:schemeClr val="accent1"/>
                </a:solidFill>
                <a:latin typeface="+mn-lt"/>
                <a:cs typeface="Avenir Medium"/>
              </a:defRPr>
            </a:lvl1pPr>
          </a:lstStyle>
          <a:p>
            <a:pPr lvl="0"/>
            <a:r>
              <a:rPr lang="en-US" dirty="0"/>
              <a:t>CLICK TO EDIT SUB TITLE</a:t>
            </a:r>
          </a:p>
        </p:txBody>
      </p:sp>
      <p:sp>
        <p:nvSpPr>
          <p:cNvPr id="8" name="Title 2">
            <a:extLst>
              <a:ext uri="{FF2B5EF4-FFF2-40B4-BE49-F238E27FC236}">
                <a16:creationId xmlns:a16="http://schemas.microsoft.com/office/drawing/2014/main" id="{7135E13A-04CD-8648-9B99-7C66B3ABCCF1}"/>
              </a:ext>
            </a:extLst>
          </p:cNvPr>
          <p:cNvSpPr>
            <a:spLocks noGrp="1"/>
          </p:cNvSpPr>
          <p:nvPr>
            <p:ph type="title" hasCustomPrompt="1"/>
          </p:nvPr>
        </p:nvSpPr>
        <p:spPr>
          <a:xfrm>
            <a:off x="519193" y="306716"/>
            <a:ext cx="8170782" cy="533964"/>
          </a:xfrm>
        </p:spPr>
        <p:txBody>
          <a:bodyPr/>
          <a:lstStyle>
            <a:lvl1pPr>
              <a:defRPr sz="3000" b="1" i="1">
                <a:solidFill>
                  <a:schemeClr val="tx1"/>
                </a:solidFill>
                <a:latin typeface="+mj-lt"/>
              </a:defRPr>
            </a:lvl1pPr>
          </a:lstStyle>
          <a:p>
            <a:r>
              <a:rPr lang="en-US" dirty="0"/>
              <a:t>CLICK TO EDIT TITLE</a:t>
            </a:r>
          </a:p>
        </p:txBody>
      </p:sp>
      <p:sp>
        <p:nvSpPr>
          <p:cNvPr id="9" name="TextBox 8">
            <a:extLst>
              <a:ext uri="{FF2B5EF4-FFF2-40B4-BE49-F238E27FC236}">
                <a16:creationId xmlns:a16="http://schemas.microsoft.com/office/drawing/2014/main" id="{DDABD88F-E1FF-9C4A-BDE7-BA3803D7F3F4}"/>
              </a:ext>
            </a:extLst>
          </p:cNvPr>
          <p:cNvSpPr txBox="1"/>
          <p:nvPr userDrawn="1"/>
        </p:nvSpPr>
        <p:spPr>
          <a:xfrm>
            <a:off x="557510" y="4748497"/>
            <a:ext cx="3910412" cy="184666"/>
          </a:xfrm>
          <a:prstGeom prst="rect">
            <a:avLst/>
          </a:prstGeom>
          <a:noFill/>
        </p:spPr>
        <p:txBody>
          <a:bodyPr wrap="square" rtlCol="0">
            <a:spAutoFit/>
          </a:bodyPr>
          <a:lstStyle>
            <a:defPPr>
              <a:defRPr lang="en-US"/>
            </a:defPPr>
            <a:lvl1pPr>
              <a:tabLst/>
              <a:defRPr sz="600" b="0" i="0" u="none" strike="noStrike" baseline="0">
                <a:solidFill>
                  <a:schemeClr val="bg1">
                    <a:lumMod val="75000"/>
                  </a:schemeClr>
                </a:solidFill>
                <a:latin typeface="Avenir 35 Light"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8596253-F350-42E7-9507-FE42E3430113}" type="slidenum">
              <a:rPr lang="en-US" smtClean="0">
                <a:solidFill>
                  <a:schemeClr val="bg1">
                    <a:lumMod val="75000"/>
                  </a:schemeClr>
                </a:solidFill>
              </a:rPr>
              <a:pPr marL="0" marR="0" lvl="0" indent="0" algn="l" defTabSz="457200" rtl="0" eaLnBrk="1" fontAlgn="auto" latinLnBrk="0" hangingPunct="1">
                <a:lnSpc>
                  <a:spcPct val="100000"/>
                </a:lnSpc>
                <a:spcBef>
                  <a:spcPts val="0"/>
                </a:spcBef>
                <a:spcAft>
                  <a:spcPts val="0"/>
                </a:spcAft>
                <a:buClrTx/>
                <a:buSzTx/>
                <a:buFontTx/>
                <a:buNone/>
                <a:tabLst/>
                <a:defRPr/>
              </a:pPr>
              <a:t>‹#›</a:t>
            </a:fld>
            <a:r>
              <a:rPr lang="en-US" dirty="0">
                <a:solidFill>
                  <a:schemeClr val="bg1">
                    <a:lumMod val="75000"/>
                  </a:schemeClr>
                </a:solidFill>
              </a:rPr>
              <a:t>  |  </a:t>
            </a:r>
            <a:r>
              <a:rPr lang="en-US" sz="600" b="0" i="0" u="none" strike="noStrike" kern="1200" baseline="0" dirty="0">
                <a:solidFill>
                  <a:schemeClr val="bg1">
                    <a:lumMod val="75000"/>
                  </a:schemeClr>
                </a:solidFill>
                <a:latin typeface="Avenir 35 Light" pitchFamily="34" charset="0"/>
                <a:ea typeface="+mn-ea"/>
                <a:cs typeface="+mn-cs"/>
              </a:rPr>
              <a:t>© 2019 Omnitracs, LLC. All rights reserved.</a:t>
            </a:r>
            <a:endParaRPr lang="en-US" sz="600" dirty="0">
              <a:solidFill>
                <a:schemeClr val="bg1">
                  <a:lumMod val="75000"/>
                </a:schemeClr>
              </a:solidFill>
              <a:latin typeface="Avenir 35 Light" pitchFamily="34" charset="0"/>
            </a:endParaRPr>
          </a:p>
        </p:txBody>
      </p:sp>
    </p:spTree>
    <p:extLst>
      <p:ext uri="{BB962C8B-B14F-4D97-AF65-F5344CB8AC3E}">
        <p14:creationId xmlns:p14="http://schemas.microsoft.com/office/powerpoint/2010/main" val="3202497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pic>
        <p:nvPicPr>
          <p:cNvPr id="3" name="Picture 2" descr="A truck is parked in a parking lot&#10;&#10;Description automatically generated">
            <a:extLst>
              <a:ext uri="{FF2B5EF4-FFF2-40B4-BE49-F238E27FC236}">
                <a16:creationId xmlns:a16="http://schemas.microsoft.com/office/drawing/2014/main" id="{1069910D-6559-B148-9151-FB50C99D002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0739" y="-6858"/>
            <a:ext cx="3223261" cy="5157216"/>
          </a:xfrm>
          <a:prstGeom prst="rect">
            <a:avLst/>
          </a:prstGeom>
        </p:spPr>
      </p:pic>
      <p:sp>
        <p:nvSpPr>
          <p:cNvPr id="6" name="Content Placeholder 2">
            <a:extLst>
              <a:ext uri="{FF2B5EF4-FFF2-40B4-BE49-F238E27FC236}">
                <a16:creationId xmlns:a16="http://schemas.microsoft.com/office/drawing/2014/main" id="{9D7B8DFB-3BC4-A944-B392-16F8815F8E59}"/>
              </a:ext>
            </a:extLst>
          </p:cNvPr>
          <p:cNvSpPr>
            <a:spLocks noGrp="1"/>
          </p:cNvSpPr>
          <p:nvPr>
            <p:ph sz="half" idx="1" hasCustomPrompt="1"/>
          </p:nvPr>
        </p:nvSpPr>
        <p:spPr>
          <a:xfrm>
            <a:off x="519194" y="1386983"/>
            <a:ext cx="5212534" cy="3470767"/>
          </a:xfrm>
        </p:spPr>
        <p:txBody>
          <a:bodyPr>
            <a:normAutofit/>
          </a:bodyPr>
          <a:lstStyle>
            <a:lvl1pPr indent="0">
              <a:spcAft>
                <a:spcPts val="0"/>
              </a:spcAft>
              <a:buNone/>
              <a:defRPr sz="1600">
                <a:solidFill>
                  <a:schemeClr val="tx1"/>
                </a:solidFill>
                <a:latin typeface="+mn-lt"/>
              </a:defRPr>
            </a:lvl1pPr>
            <a:lvl2pPr marL="274320" indent="0">
              <a:spcAft>
                <a:spcPts val="0"/>
              </a:spcAft>
              <a:buClr>
                <a:schemeClr val="accent1"/>
              </a:buClr>
              <a:defRPr sz="1600">
                <a:solidFill>
                  <a:schemeClr val="tx1"/>
                </a:solidFill>
                <a:latin typeface="+mn-lt"/>
              </a:defRPr>
            </a:lvl2pPr>
            <a:lvl3pPr marL="548640" indent="0">
              <a:spcAft>
                <a:spcPts val="0"/>
              </a:spcAft>
              <a:buClr>
                <a:schemeClr val="accent1"/>
              </a:buClr>
              <a:defRPr sz="1600">
                <a:solidFill>
                  <a:schemeClr val="tx1"/>
                </a:solidFill>
                <a:latin typeface="+mn-lt"/>
              </a:defRPr>
            </a:lvl3pPr>
            <a:lvl4pPr marL="1097280">
              <a:buClr>
                <a:schemeClr val="accent1"/>
              </a:buClr>
              <a:defRPr sz="1600">
                <a:solidFill>
                  <a:schemeClr val="tx1"/>
                </a:solidFill>
                <a:latin typeface="+mn-lt"/>
              </a:defRPr>
            </a:lvl4pPr>
            <a:lvl5pPr marL="1371600">
              <a:buClr>
                <a:schemeClr val="accent1"/>
              </a:buClr>
              <a:defRPr sz="1600">
                <a:solidFill>
                  <a:schemeClr val="tx1"/>
                </a:solidFill>
                <a:latin typeface="+mn-lt"/>
              </a:defRPr>
            </a:lvl5pPr>
            <a:lvl6pPr>
              <a:defRPr sz="1800"/>
            </a:lvl6pPr>
            <a:lvl7pPr>
              <a:defRPr sz="1800"/>
            </a:lvl7pPr>
            <a:lvl8pPr>
              <a:defRPr sz="1800"/>
            </a:lvl8pPr>
            <a:lvl9pPr>
              <a:defRPr sz="1800"/>
            </a:lvl9pPr>
          </a:lstStyle>
          <a:p>
            <a:pPr lvl="0"/>
            <a:r>
              <a:rPr lang="en-US" dirty="0"/>
              <a:t>Click to edit  </a:t>
            </a:r>
          </a:p>
          <a:p>
            <a:pPr lvl="1"/>
            <a:r>
              <a:rPr lang="en-US" dirty="0"/>
              <a:t> First level</a:t>
            </a:r>
          </a:p>
          <a:p>
            <a:pPr lvl="2"/>
            <a:r>
              <a:rPr lang="en-US" dirty="0"/>
              <a:t> Second level</a:t>
            </a:r>
          </a:p>
          <a:p>
            <a:pPr lvl="3"/>
            <a:r>
              <a:rPr lang="en-US" dirty="0"/>
              <a:t>Third level</a:t>
            </a:r>
          </a:p>
          <a:p>
            <a:pPr lvl="4"/>
            <a:r>
              <a:rPr lang="en-US" dirty="0"/>
              <a:t>Fourth level</a:t>
            </a:r>
          </a:p>
        </p:txBody>
      </p:sp>
      <p:sp>
        <p:nvSpPr>
          <p:cNvPr id="7" name="Text Placeholder 21">
            <a:extLst>
              <a:ext uri="{FF2B5EF4-FFF2-40B4-BE49-F238E27FC236}">
                <a16:creationId xmlns:a16="http://schemas.microsoft.com/office/drawing/2014/main" id="{63204FD8-641F-984F-94AC-DD45F5A8FBE6}"/>
              </a:ext>
            </a:extLst>
          </p:cNvPr>
          <p:cNvSpPr>
            <a:spLocks noGrp="1"/>
          </p:cNvSpPr>
          <p:nvPr>
            <p:ph type="body" sz="quarter" idx="11" hasCustomPrompt="1"/>
          </p:nvPr>
        </p:nvSpPr>
        <p:spPr>
          <a:xfrm>
            <a:off x="519194" y="842288"/>
            <a:ext cx="5212534" cy="272347"/>
          </a:xfrm>
        </p:spPr>
        <p:txBody>
          <a:bodyPr anchor="ctr">
            <a:noAutofit/>
          </a:bodyPr>
          <a:lstStyle>
            <a:lvl1pPr marL="0" indent="0" algn="l">
              <a:buNone/>
              <a:defRPr sz="1400" b="0" baseline="0">
                <a:solidFill>
                  <a:schemeClr val="accent1"/>
                </a:solidFill>
                <a:latin typeface="+mn-lt"/>
                <a:cs typeface="Avenir Medium"/>
              </a:defRPr>
            </a:lvl1pPr>
          </a:lstStyle>
          <a:p>
            <a:pPr lvl="0"/>
            <a:r>
              <a:rPr lang="en-US" dirty="0"/>
              <a:t>CLICK TO EDIT SUB TITLE</a:t>
            </a:r>
          </a:p>
        </p:txBody>
      </p:sp>
      <p:sp>
        <p:nvSpPr>
          <p:cNvPr id="8" name="Title 2">
            <a:extLst>
              <a:ext uri="{FF2B5EF4-FFF2-40B4-BE49-F238E27FC236}">
                <a16:creationId xmlns:a16="http://schemas.microsoft.com/office/drawing/2014/main" id="{7135E13A-04CD-8648-9B99-7C66B3ABCCF1}"/>
              </a:ext>
            </a:extLst>
          </p:cNvPr>
          <p:cNvSpPr>
            <a:spLocks noGrp="1"/>
          </p:cNvSpPr>
          <p:nvPr>
            <p:ph type="title" hasCustomPrompt="1"/>
          </p:nvPr>
        </p:nvSpPr>
        <p:spPr>
          <a:xfrm>
            <a:off x="519193" y="306716"/>
            <a:ext cx="5212535" cy="533964"/>
          </a:xfrm>
        </p:spPr>
        <p:txBody>
          <a:bodyPr/>
          <a:lstStyle>
            <a:lvl1pPr>
              <a:defRPr sz="3000" b="1" i="1">
                <a:solidFill>
                  <a:schemeClr val="tx1"/>
                </a:solidFill>
                <a:latin typeface="+mj-lt"/>
              </a:defRPr>
            </a:lvl1pPr>
          </a:lstStyle>
          <a:p>
            <a:r>
              <a:rPr lang="en-US" dirty="0"/>
              <a:t>CLICK TO EDIT TITLE</a:t>
            </a:r>
          </a:p>
        </p:txBody>
      </p:sp>
      <p:sp>
        <p:nvSpPr>
          <p:cNvPr id="9" name="TextBox 8">
            <a:extLst>
              <a:ext uri="{FF2B5EF4-FFF2-40B4-BE49-F238E27FC236}">
                <a16:creationId xmlns:a16="http://schemas.microsoft.com/office/drawing/2014/main" id="{DDABD88F-E1FF-9C4A-BDE7-BA3803D7F3F4}"/>
              </a:ext>
            </a:extLst>
          </p:cNvPr>
          <p:cNvSpPr txBox="1"/>
          <p:nvPr userDrawn="1"/>
        </p:nvSpPr>
        <p:spPr>
          <a:xfrm>
            <a:off x="557510" y="4748497"/>
            <a:ext cx="3910412" cy="184666"/>
          </a:xfrm>
          <a:prstGeom prst="rect">
            <a:avLst/>
          </a:prstGeom>
          <a:noFill/>
        </p:spPr>
        <p:txBody>
          <a:bodyPr wrap="square" rtlCol="0">
            <a:spAutoFit/>
          </a:bodyPr>
          <a:lstStyle>
            <a:defPPr>
              <a:defRPr lang="en-US"/>
            </a:defPPr>
            <a:lvl1pPr>
              <a:tabLst/>
              <a:defRPr sz="600" b="0" i="0" u="none" strike="noStrike" baseline="0">
                <a:solidFill>
                  <a:schemeClr val="bg1">
                    <a:lumMod val="75000"/>
                  </a:schemeClr>
                </a:solidFill>
                <a:latin typeface="Avenir 35 Light"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8596253-F350-42E7-9507-FE42E3430113}" type="slidenum">
              <a:rPr lang="en-US" smtClean="0">
                <a:solidFill>
                  <a:schemeClr val="bg1">
                    <a:lumMod val="75000"/>
                  </a:schemeClr>
                </a:solidFill>
              </a:rPr>
              <a:pPr marL="0" marR="0" lvl="0" indent="0" algn="l" defTabSz="457200" rtl="0" eaLnBrk="1" fontAlgn="auto" latinLnBrk="0" hangingPunct="1">
                <a:lnSpc>
                  <a:spcPct val="100000"/>
                </a:lnSpc>
                <a:spcBef>
                  <a:spcPts val="0"/>
                </a:spcBef>
                <a:spcAft>
                  <a:spcPts val="0"/>
                </a:spcAft>
                <a:buClrTx/>
                <a:buSzTx/>
                <a:buFontTx/>
                <a:buNone/>
                <a:tabLst/>
                <a:defRPr/>
              </a:pPr>
              <a:t>‹#›</a:t>
            </a:fld>
            <a:r>
              <a:rPr lang="en-US" dirty="0">
                <a:solidFill>
                  <a:schemeClr val="bg1">
                    <a:lumMod val="75000"/>
                  </a:schemeClr>
                </a:solidFill>
              </a:rPr>
              <a:t>  |  </a:t>
            </a:r>
            <a:r>
              <a:rPr lang="en-US" sz="600" b="0" i="0" u="none" strike="noStrike" kern="1200" baseline="0" dirty="0">
                <a:solidFill>
                  <a:schemeClr val="bg1">
                    <a:lumMod val="75000"/>
                  </a:schemeClr>
                </a:solidFill>
                <a:latin typeface="Avenir 35 Light" pitchFamily="34" charset="0"/>
                <a:ea typeface="+mn-ea"/>
                <a:cs typeface="+mn-cs"/>
              </a:rPr>
              <a:t>© 2019 Omnitracs, LLC. All rights reserved.</a:t>
            </a:r>
            <a:endParaRPr lang="en-US" sz="600" dirty="0">
              <a:solidFill>
                <a:schemeClr val="bg1">
                  <a:lumMod val="75000"/>
                </a:schemeClr>
              </a:solidFill>
              <a:latin typeface="Avenir 35 Light" pitchFamily="34" charset="0"/>
            </a:endParaRPr>
          </a:p>
        </p:txBody>
      </p:sp>
      <p:cxnSp>
        <p:nvCxnSpPr>
          <p:cNvPr id="10" name="Straight Connector 9">
            <a:extLst>
              <a:ext uri="{FF2B5EF4-FFF2-40B4-BE49-F238E27FC236}">
                <a16:creationId xmlns:a16="http://schemas.microsoft.com/office/drawing/2014/main" id="{69184DCF-DAAA-7244-AD62-D8ABD689990B}"/>
              </a:ext>
            </a:extLst>
          </p:cNvPr>
          <p:cNvCxnSpPr/>
          <p:nvPr userDrawn="1"/>
        </p:nvCxnSpPr>
        <p:spPr>
          <a:xfrm>
            <a:off x="628650" y="1254117"/>
            <a:ext cx="791272"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9026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pic>
        <p:nvPicPr>
          <p:cNvPr id="4" name="Picture 3" descr="A person sitting in a car&#10;&#10;Description automatically generated">
            <a:extLst>
              <a:ext uri="{FF2B5EF4-FFF2-40B4-BE49-F238E27FC236}">
                <a16:creationId xmlns:a16="http://schemas.microsoft.com/office/drawing/2014/main" id="{595F6B28-54AB-824E-B399-633841D7E0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13577" y="0"/>
            <a:ext cx="3230423" cy="5157216"/>
          </a:xfrm>
          <a:prstGeom prst="rect">
            <a:avLst/>
          </a:prstGeom>
        </p:spPr>
      </p:pic>
      <p:sp>
        <p:nvSpPr>
          <p:cNvPr id="6" name="Content Placeholder 2">
            <a:extLst>
              <a:ext uri="{FF2B5EF4-FFF2-40B4-BE49-F238E27FC236}">
                <a16:creationId xmlns:a16="http://schemas.microsoft.com/office/drawing/2014/main" id="{9D7B8DFB-3BC4-A944-B392-16F8815F8E59}"/>
              </a:ext>
            </a:extLst>
          </p:cNvPr>
          <p:cNvSpPr>
            <a:spLocks noGrp="1"/>
          </p:cNvSpPr>
          <p:nvPr>
            <p:ph sz="half" idx="1" hasCustomPrompt="1"/>
          </p:nvPr>
        </p:nvSpPr>
        <p:spPr>
          <a:xfrm>
            <a:off x="519194" y="1386984"/>
            <a:ext cx="5212534" cy="3470766"/>
          </a:xfrm>
        </p:spPr>
        <p:txBody>
          <a:bodyPr>
            <a:normAutofit/>
          </a:bodyPr>
          <a:lstStyle>
            <a:lvl1pPr indent="0">
              <a:spcAft>
                <a:spcPts val="0"/>
              </a:spcAft>
              <a:buNone/>
              <a:defRPr sz="1600">
                <a:solidFill>
                  <a:schemeClr val="tx1"/>
                </a:solidFill>
                <a:latin typeface="+mn-lt"/>
              </a:defRPr>
            </a:lvl1pPr>
            <a:lvl2pPr marL="274320" indent="0">
              <a:spcAft>
                <a:spcPts val="0"/>
              </a:spcAft>
              <a:buClr>
                <a:schemeClr val="accent1"/>
              </a:buClr>
              <a:defRPr sz="1600">
                <a:solidFill>
                  <a:schemeClr val="tx1"/>
                </a:solidFill>
                <a:latin typeface="+mn-lt"/>
              </a:defRPr>
            </a:lvl2pPr>
            <a:lvl3pPr marL="548640" indent="0">
              <a:spcAft>
                <a:spcPts val="0"/>
              </a:spcAft>
              <a:buClr>
                <a:schemeClr val="accent1"/>
              </a:buClr>
              <a:defRPr sz="1600">
                <a:solidFill>
                  <a:schemeClr val="tx1"/>
                </a:solidFill>
                <a:latin typeface="+mn-lt"/>
              </a:defRPr>
            </a:lvl3pPr>
            <a:lvl4pPr marL="1097280">
              <a:buClr>
                <a:schemeClr val="accent1"/>
              </a:buClr>
              <a:defRPr sz="1600">
                <a:solidFill>
                  <a:schemeClr val="tx1"/>
                </a:solidFill>
                <a:latin typeface="+mn-lt"/>
              </a:defRPr>
            </a:lvl4pPr>
            <a:lvl5pPr marL="1371600">
              <a:buClr>
                <a:schemeClr val="accent1"/>
              </a:buClr>
              <a:defRPr sz="1600">
                <a:solidFill>
                  <a:schemeClr val="tx1"/>
                </a:solidFill>
                <a:latin typeface="+mn-lt"/>
              </a:defRPr>
            </a:lvl5pPr>
            <a:lvl6pPr>
              <a:defRPr sz="1800"/>
            </a:lvl6pPr>
            <a:lvl7pPr>
              <a:defRPr sz="1800"/>
            </a:lvl7pPr>
            <a:lvl8pPr>
              <a:defRPr sz="1800"/>
            </a:lvl8pPr>
            <a:lvl9pPr>
              <a:defRPr sz="1800"/>
            </a:lvl9pPr>
          </a:lstStyle>
          <a:p>
            <a:pPr lvl="0"/>
            <a:r>
              <a:rPr lang="en-US" dirty="0"/>
              <a:t>Click to edit  </a:t>
            </a:r>
          </a:p>
          <a:p>
            <a:pPr lvl="1"/>
            <a:r>
              <a:rPr lang="en-US" dirty="0"/>
              <a:t> First level</a:t>
            </a:r>
          </a:p>
          <a:p>
            <a:pPr lvl="2"/>
            <a:r>
              <a:rPr lang="en-US" dirty="0"/>
              <a:t> Second level</a:t>
            </a:r>
          </a:p>
          <a:p>
            <a:pPr lvl="3"/>
            <a:r>
              <a:rPr lang="en-US" dirty="0"/>
              <a:t>Third level</a:t>
            </a:r>
          </a:p>
          <a:p>
            <a:pPr lvl="4"/>
            <a:r>
              <a:rPr lang="en-US" dirty="0"/>
              <a:t>Fourth level</a:t>
            </a:r>
          </a:p>
        </p:txBody>
      </p:sp>
      <p:sp>
        <p:nvSpPr>
          <p:cNvPr id="7" name="Text Placeholder 21">
            <a:extLst>
              <a:ext uri="{FF2B5EF4-FFF2-40B4-BE49-F238E27FC236}">
                <a16:creationId xmlns:a16="http://schemas.microsoft.com/office/drawing/2014/main" id="{63204FD8-641F-984F-94AC-DD45F5A8FBE6}"/>
              </a:ext>
            </a:extLst>
          </p:cNvPr>
          <p:cNvSpPr>
            <a:spLocks noGrp="1"/>
          </p:cNvSpPr>
          <p:nvPr>
            <p:ph type="body" sz="quarter" idx="11" hasCustomPrompt="1"/>
          </p:nvPr>
        </p:nvSpPr>
        <p:spPr>
          <a:xfrm>
            <a:off x="519194" y="842288"/>
            <a:ext cx="5212534" cy="272347"/>
          </a:xfrm>
        </p:spPr>
        <p:txBody>
          <a:bodyPr anchor="ctr">
            <a:noAutofit/>
          </a:bodyPr>
          <a:lstStyle>
            <a:lvl1pPr marL="0" indent="0" algn="l">
              <a:buNone/>
              <a:defRPr sz="1400" b="0" baseline="0">
                <a:solidFill>
                  <a:schemeClr val="accent1"/>
                </a:solidFill>
                <a:latin typeface="+mn-lt"/>
                <a:cs typeface="Avenir Medium"/>
              </a:defRPr>
            </a:lvl1pPr>
          </a:lstStyle>
          <a:p>
            <a:pPr lvl="0"/>
            <a:r>
              <a:rPr lang="en-US" dirty="0"/>
              <a:t>CLICK TO EDIT SUB TITLE</a:t>
            </a:r>
          </a:p>
        </p:txBody>
      </p:sp>
      <p:sp>
        <p:nvSpPr>
          <p:cNvPr id="8" name="Title 2">
            <a:extLst>
              <a:ext uri="{FF2B5EF4-FFF2-40B4-BE49-F238E27FC236}">
                <a16:creationId xmlns:a16="http://schemas.microsoft.com/office/drawing/2014/main" id="{7135E13A-04CD-8648-9B99-7C66B3ABCCF1}"/>
              </a:ext>
            </a:extLst>
          </p:cNvPr>
          <p:cNvSpPr>
            <a:spLocks noGrp="1"/>
          </p:cNvSpPr>
          <p:nvPr>
            <p:ph type="title" hasCustomPrompt="1"/>
          </p:nvPr>
        </p:nvSpPr>
        <p:spPr>
          <a:xfrm>
            <a:off x="519193" y="306716"/>
            <a:ext cx="5212535" cy="533964"/>
          </a:xfrm>
        </p:spPr>
        <p:txBody>
          <a:bodyPr/>
          <a:lstStyle>
            <a:lvl1pPr>
              <a:defRPr sz="3000" b="1" i="1">
                <a:solidFill>
                  <a:schemeClr val="tx1"/>
                </a:solidFill>
                <a:latin typeface="+mj-lt"/>
              </a:defRPr>
            </a:lvl1pPr>
          </a:lstStyle>
          <a:p>
            <a:r>
              <a:rPr lang="en-US" dirty="0"/>
              <a:t>CLICK TO EDIT TITLE</a:t>
            </a:r>
          </a:p>
        </p:txBody>
      </p:sp>
      <p:sp>
        <p:nvSpPr>
          <p:cNvPr id="9" name="TextBox 8">
            <a:extLst>
              <a:ext uri="{FF2B5EF4-FFF2-40B4-BE49-F238E27FC236}">
                <a16:creationId xmlns:a16="http://schemas.microsoft.com/office/drawing/2014/main" id="{DDABD88F-E1FF-9C4A-BDE7-BA3803D7F3F4}"/>
              </a:ext>
            </a:extLst>
          </p:cNvPr>
          <p:cNvSpPr txBox="1"/>
          <p:nvPr userDrawn="1"/>
        </p:nvSpPr>
        <p:spPr>
          <a:xfrm>
            <a:off x="557510" y="4748497"/>
            <a:ext cx="3910412" cy="184666"/>
          </a:xfrm>
          <a:prstGeom prst="rect">
            <a:avLst/>
          </a:prstGeom>
          <a:noFill/>
        </p:spPr>
        <p:txBody>
          <a:bodyPr wrap="square" rtlCol="0">
            <a:spAutoFit/>
          </a:bodyPr>
          <a:lstStyle>
            <a:defPPr>
              <a:defRPr lang="en-US"/>
            </a:defPPr>
            <a:lvl1pPr>
              <a:tabLst/>
              <a:defRPr sz="600" b="0" i="0" u="none" strike="noStrike" baseline="0">
                <a:solidFill>
                  <a:schemeClr val="bg1">
                    <a:lumMod val="75000"/>
                  </a:schemeClr>
                </a:solidFill>
                <a:latin typeface="Avenir 35 Light"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8596253-F350-42E7-9507-FE42E3430113}" type="slidenum">
              <a:rPr lang="en-US" smtClean="0">
                <a:solidFill>
                  <a:schemeClr val="bg1">
                    <a:lumMod val="75000"/>
                  </a:schemeClr>
                </a:solidFill>
              </a:rPr>
              <a:pPr marL="0" marR="0" lvl="0" indent="0" algn="l" defTabSz="457200" rtl="0" eaLnBrk="1" fontAlgn="auto" latinLnBrk="0" hangingPunct="1">
                <a:lnSpc>
                  <a:spcPct val="100000"/>
                </a:lnSpc>
                <a:spcBef>
                  <a:spcPts val="0"/>
                </a:spcBef>
                <a:spcAft>
                  <a:spcPts val="0"/>
                </a:spcAft>
                <a:buClrTx/>
                <a:buSzTx/>
                <a:buFontTx/>
                <a:buNone/>
                <a:tabLst/>
                <a:defRPr/>
              </a:pPr>
              <a:t>‹#›</a:t>
            </a:fld>
            <a:r>
              <a:rPr lang="en-US" dirty="0">
                <a:solidFill>
                  <a:schemeClr val="bg1">
                    <a:lumMod val="75000"/>
                  </a:schemeClr>
                </a:solidFill>
              </a:rPr>
              <a:t>  |  </a:t>
            </a:r>
            <a:r>
              <a:rPr lang="en-US" sz="600" b="0" i="0" u="none" strike="noStrike" kern="1200" baseline="0" dirty="0">
                <a:solidFill>
                  <a:schemeClr val="bg1">
                    <a:lumMod val="75000"/>
                  </a:schemeClr>
                </a:solidFill>
                <a:latin typeface="Avenir 35 Light" pitchFamily="34" charset="0"/>
                <a:ea typeface="+mn-ea"/>
                <a:cs typeface="+mn-cs"/>
              </a:rPr>
              <a:t>© 2019 Omnitracs, LLC. All rights reserved.</a:t>
            </a:r>
            <a:endParaRPr lang="en-US" sz="600" dirty="0">
              <a:solidFill>
                <a:schemeClr val="bg1">
                  <a:lumMod val="75000"/>
                </a:schemeClr>
              </a:solidFill>
              <a:latin typeface="Avenir 35 Light" pitchFamily="34" charset="0"/>
            </a:endParaRPr>
          </a:p>
        </p:txBody>
      </p:sp>
      <p:cxnSp>
        <p:nvCxnSpPr>
          <p:cNvPr id="10" name="Straight Connector 9">
            <a:extLst>
              <a:ext uri="{FF2B5EF4-FFF2-40B4-BE49-F238E27FC236}">
                <a16:creationId xmlns:a16="http://schemas.microsoft.com/office/drawing/2014/main" id="{69184DCF-DAAA-7244-AD62-D8ABD689990B}"/>
              </a:ext>
            </a:extLst>
          </p:cNvPr>
          <p:cNvCxnSpPr/>
          <p:nvPr userDrawn="1"/>
        </p:nvCxnSpPr>
        <p:spPr>
          <a:xfrm>
            <a:off x="628650" y="1254117"/>
            <a:ext cx="791272"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1332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One Content">
    <p:spTree>
      <p:nvGrpSpPr>
        <p:cNvPr id="1" name=""/>
        <p:cNvGrpSpPr/>
        <p:nvPr/>
      </p:nvGrpSpPr>
      <p:grpSpPr>
        <a:xfrm>
          <a:off x="0" y="0"/>
          <a:ext cx="0" cy="0"/>
          <a:chOff x="0" y="0"/>
          <a:chExt cx="0" cy="0"/>
        </a:xfrm>
      </p:grpSpPr>
      <p:pic>
        <p:nvPicPr>
          <p:cNvPr id="3" name="Picture 2" descr="A picture containing sky, outdoor, road, man&#10;&#10;Description automatically generated">
            <a:extLst>
              <a:ext uri="{FF2B5EF4-FFF2-40B4-BE49-F238E27FC236}">
                <a16:creationId xmlns:a16="http://schemas.microsoft.com/office/drawing/2014/main" id="{049DA4EF-6B94-B044-8395-E4CA91A02B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13577" y="0"/>
            <a:ext cx="3230423" cy="5157216"/>
          </a:xfrm>
          <a:prstGeom prst="rect">
            <a:avLst/>
          </a:prstGeom>
        </p:spPr>
      </p:pic>
      <p:sp>
        <p:nvSpPr>
          <p:cNvPr id="6" name="Content Placeholder 2">
            <a:extLst>
              <a:ext uri="{FF2B5EF4-FFF2-40B4-BE49-F238E27FC236}">
                <a16:creationId xmlns:a16="http://schemas.microsoft.com/office/drawing/2014/main" id="{9D7B8DFB-3BC4-A944-B392-16F8815F8E59}"/>
              </a:ext>
            </a:extLst>
          </p:cNvPr>
          <p:cNvSpPr>
            <a:spLocks noGrp="1"/>
          </p:cNvSpPr>
          <p:nvPr>
            <p:ph sz="half" idx="1" hasCustomPrompt="1"/>
          </p:nvPr>
        </p:nvSpPr>
        <p:spPr>
          <a:xfrm>
            <a:off x="519194" y="1386984"/>
            <a:ext cx="5212534" cy="3470766"/>
          </a:xfrm>
        </p:spPr>
        <p:txBody>
          <a:bodyPr>
            <a:normAutofit/>
          </a:bodyPr>
          <a:lstStyle>
            <a:lvl1pPr indent="0">
              <a:spcAft>
                <a:spcPts val="0"/>
              </a:spcAft>
              <a:buNone/>
              <a:defRPr sz="1600">
                <a:solidFill>
                  <a:schemeClr val="tx1"/>
                </a:solidFill>
                <a:latin typeface="+mn-lt"/>
              </a:defRPr>
            </a:lvl1pPr>
            <a:lvl2pPr marL="274320" indent="0">
              <a:spcAft>
                <a:spcPts val="0"/>
              </a:spcAft>
              <a:buClr>
                <a:schemeClr val="accent1"/>
              </a:buClr>
              <a:defRPr sz="1600">
                <a:solidFill>
                  <a:schemeClr val="tx1"/>
                </a:solidFill>
                <a:latin typeface="+mn-lt"/>
              </a:defRPr>
            </a:lvl2pPr>
            <a:lvl3pPr marL="548640" indent="0">
              <a:spcAft>
                <a:spcPts val="0"/>
              </a:spcAft>
              <a:buClr>
                <a:schemeClr val="accent1"/>
              </a:buClr>
              <a:defRPr sz="1600">
                <a:solidFill>
                  <a:schemeClr val="tx1"/>
                </a:solidFill>
                <a:latin typeface="+mn-lt"/>
              </a:defRPr>
            </a:lvl3pPr>
            <a:lvl4pPr marL="1097280">
              <a:buClr>
                <a:schemeClr val="accent1"/>
              </a:buClr>
              <a:defRPr sz="1600">
                <a:solidFill>
                  <a:schemeClr val="tx1"/>
                </a:solidFill>
                <a:latin typeface="+mn-lt"/>
              </a:defRPr>
            </a:lvl4pPr>
            <a:lvl5pPr marL="1371600">
              <a:buClr>
                <a:schemeClr val="accent1"/>
              </a:buClr>
              <a:defRPr sz="1600">
                <a:solidFill>
                  <a:schemeClr val="tx1"/>
                </a:solidFill>
                <a:latin typeface="+mn-lt"/>
              </a:defRPr>
            </a:lvl5pPr>
            <a:lvl6pPr>
              <a:defRPr sz="1800"/>
            </a:lvl6pPr>
            <a:lvl7pPr>
              <a:defRPr sz="1800"/>
            </a:lvl7pPr>
            <a:lvl8pPr>
              <a:defRPr sz="1800"/>
            </a:lvl8pPr>
            <a:lvl9pPr>
              <a:defRPr sz="1800"/>
            </a:lvl9pPr>
          </a:lstStyle>
          <a:p>
            <a:pPr lvl="0"/>
            <a:r>
              <a:rPr lang="en-US" dirty="0"/>
              <a:t>Click to edit  </a:t>
            </a:r>
          </a:p>
          <a:p>
            <a:pPr lvl="1"/>
            <a:r>
              <a:rPr lang="en-US" dirty="0"/>
              <a:t> First level</a:t>
            </a:r>
          </a:p>
          <a:p>
            <a:pPr lvl="2"/>
            <a:r>
              <a:rPr lang="en-US" dirty="0"/>
              <a:t> Second level</a:t>
            </a:r>
          </a:p>
          <a:p>
            <a:pPr lvl="3"/>
            <a:r>
              <a:rPr lang="en-US" dirty="0"/>
              <a:t>Third level</a:t>
            </a:r>
          </a:p>
          <a:p>
            <a:pPr lvl="4"/>
            <a:r>
              <a:rPr lang="en-US" dirty="0"/>
              <a:t>Fourth level</a:t>
            </a:r>
          </a:p>
        </p:txBody>
      </p:sp>
      <p:sp>
        <p:nvSpPr>
          <p:cNvPr id="7" name="Text Placeholder 21">
            <a:extLst>
              <a:ext uri="{FF2B5EF4-FFF2-40B4-BE49-F238E27FC236}">
                <a16:creationId xmlns:a16="http://schemas.microsoft.com/office/drawing/2014/main" id="{63204FD8-641F-984F-94AC-DD45F5A8FBE6}"/>
              </a:ext>
            </a:extLst>
          </p:cNvPr>
          <p:cNvSpPr>
            <a:spLocks noGrp="1"/>
          </p:cNvSpPr>
          <p:nvPr>
            <p:ph type="body" sz="quarter" idx="11" hasCustomPrompt="1"/>
          </p:nvPr>
        </p:nvSpPr>
        <p:spPr>
          <a:xfrm>
            <a:off x="519194" y="842288"/>
            <a:ext cx="5212534" cy="272347"/>
          </a:xfrm>
        </p:spPr>
        <p:txBody>
          <a:bodyPr anchor="ctr">
            <a:noAutofit/>
          </a:bodyPr>
          <a:lstStyle>
            <a:lvl1pPr marL="0" indent="0" algn="l">
              <a:buNone/>
              <a:defRPr sz="1400" b="0" baseline="0">
                <a:solidFill>
                  <a:schemeClr val="accent1"/>
                </a:solidFill>
                <a:latin typeface="+mn-lt"/>
                <a:cs typeface="Avenir Medium"/>
              </a:defRPr>
            </a:lvl1pPr>
          </a:lstStyle>
          <a:p>
            <a:pPr lvl="0"/>
            <a:r>
              <a:rPr lang="en-US" dirty="0"/>
              <a:t>CLICK TO EDIT SUB TITLE</a:t>
            </a:r>
          </a:p>
        </p:txBody>
      </p:sp>
      <p:sp>
        <p:nvSpPr>
          <p:cNvPr id="8" name="Title 2">
            <a:extLst>
              <a:ext uri="{FF2B5EF4-FFF2-40B4-BE49-F238E27FC236}">
                <a16:creationId xmlns:a16="http://schemas.microsoft.com/office/drawing/2014/main" id="{7135E13A-04CD-8648-9B99-7C66B3ABCCF1}"/>
              </a:ext>
            </a:extLst>
          </p:cNvPr>
          <p:cNvSpPr>
            <a:spLocks noGrp="1"/>
          </p:cNvSpPr>
          <p:nvPr>
            <p:ph type="title" hasCustomPrompt="1"/>
          </p:nvPr>
        </p:nvSpPr>
        <p:spPr>
          <a:xfrm>
            <a:off x="519193" y="306716"/>
            <a:ext cx="5212535" cy="533964"/>
          </a:xfrm>
        </p:spPr>
        <p:txBody>
          <a:bodyPr/>
          <a:lstStyle>
            <a:lvl1pPr>
              <a:defRPr sz="3000" b="1" i="1">
                <a:solidFill>
                  <a:schemeClr val="tx1"/>
                </a:solidFill>
                <a:latin typeface="+mj-lt"/>
              </a:defRPr>
            </a:lvl1pPr>
          </a:lstStyle>
          <a:p>
            <a:r>
              <a:rPr lang="en-US" dirty="0"/>
              <a:t>CLICK TO EDIT TITLE</a:t>
            </a:r>
          </a:p>
        </p:txBody>
      </p:sp>
      <p:sp>
        <p:nvSpPr>
          <p:cNvPr id="9" name="TextBox 8">
            <a:extLst>
              <a:ext uri="{FF2B5EF4-FFF2-40B4-BE49-F238E27FC236}">
                <a16:creationId xmlns:a16="http://schemas.microsoft.com/office/drawing/2014/main" id="{DDABD88F-E1FF-9C4A-BDE7-BA3803D7F3F4}"/>
              </a:ext>
            </a:extLst>
          </p:cNvPr>
          <p:cNvSpPr txBox="1"/>
          <p:nvPr userDrawn="1"/>
        </p:nvSpPr>
        <p:spPr>
          <a:xfrm>
            <a:off x="557510" y="4748497"/>
            <a:ext cx="3910412" cy="184666"/>
          </a:xfrm>
          <a:prstGeom prst="rect">
            <a:avLst/>
          </a:prstGeom>
          <a:noFill/>
        </p:spPr>
        <p:txBody>
          <a:bodyPr wrap="square" rtlCol="0">
            <a:spAutoFit/>
          </a:bodyPr>
          <a:lstStyle>
            <a:defPPr>
              <a:defRPr lang="en-US"/>
            </a:defPPr>
            <a:lvl1pPr>
              <a:tabLst/>
              <a:defRPr sz="600" b="0" i="0" u="none" strike="noStrike" baseline="0">
                <a:solidFill>
                  <a:schemeClr val="bg1">
                    <a:lumMod val="75000"/>
                  </a:schemeClr>
                </a:solidFill>
                <a:latin typeface="Avenir 35 Light"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28596253-F350-42E7-9507-FE42E3430113}" type="slidenum">
              <a:rPr lang="en-US" smtClean="0">
                <a:solidFill>
                  <a:schemeClr val="bg1">
                    <a:lumMod val="75000"/>
                  </a:schemeClr>
                </a:solidFill>
              </a:rPr>
              <a:pPr marL="0" marR="0" lvl="0" indent="0" algn="l" defTabSz="457200" rtl="0" eaLnBrk="1" fontAlgn="auto" latinLnBrk="0" hangingPunct="1">
                <a:lnSpc>
                  <a:spcPct val="100000"/>
                </a:lnSpc>
                <a:spcBef>
                  <a:spcPts val="0"/>
                </a:spcBef>
                <a:spcAft>
                  <a:spcPts val="0"/>
                </a:spcAft>
                <a:buClrTx/>
                <a:buSzTx/>
                <a:buFontTx/>
                <a:buNone/>
                <a:tabLst/>
                <a:defRPr/>
              </a:pPr>
              <a:t>‹#›</a:t>
            </a:fld>
            <a:r>
              <a:rPr lang="en-US" dirty="0">
                <a:solidFill>
                  <a:schemeClr val="bg1">
                    <a:lumMod val="75000"/>
                  </a:schemeClr>
                </a:solidFill>
              </a:rPr>
              <a:t>  |  </a:t>
            </a:r>
            <a:r>
              <a:rPr lang="en-US" sz="600" b="0" i="0" u="none" strike="noStrike" kern="1200" baseline="0" dirty="0">
                <a:solidFill>
                  <a:schemeClr val="bg1">
                    <a:lumMod val="75000"/>
                  </a:schemeClr>
                </a:solidFill>
                <a:latin typeface="Avenir 35 Light" pitchFamily="34" charset="0"/>
                <a:ea typeface="+mn-ea"/>
                <a:cs typeface="+mn-cs"/>
              </a:rPr>
              <a:t>© 2019 Omnitracs, LLC. All rights reserved.</a:t>
            </a:r>
            <a:endParaRPr lang="en-US" sz="600" dirty="0">
              <a:solidFill>
                <a:schemeClr val="bg1">
                  <a:lumMod val="75000"/>
                </a:schemeClr>
              </a:solidFill>
              <a:latin typeface="Avenir 35 Light" pitchFamily="34" charset="0"/>
            </a:endParaRPr>
          </a:p>
        </p:txBody>
      </p:sp>
      <p:cxnSp>
        <p:nvCxnSpPr>
          <p:cNvPr id="10" name="Straight Connector 9">
            <a:extLst>
              <a:ext uri="{FF2B5EF4-FFF2-40B4-BE49-F238E27FC236}">
                <a16:creationId xmlns:a16="http://schemas.microsoft.com/office/drawing/2014/main" id="{69184DCF-DAAA-7244-AD62-D8ABD689990B}"/>
              </a:ext>
            </a:extLst>
          </p:cNvPr>
          <p:cNvCxnSpPr/>
          <p:nvPr userDrawn="1"/>
        </p:nvCxnSpPr>
        <p:spPr>
          <a:xfrm>
            <a:off x="628650" y="1254117"/>
            <a:ext cx="791272"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6705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5000" y="205979"/>
            <a:ext cx="8051800" cy="857250"/>
          </a:xfrm>
          <a:prstGeom prst="rect">
            <a:avLst/>
          </a:prstGeom>
        </p:spPr>
        <p:txBody>
          <a:bodyPr vert="horz" lIns="91440" tIns="45720" rIns="91440" bIns="45720" rtlCol="0" anchor="ctr">
            <a:noAutofit/>
          </a:bodyPr>
          <a:lstStyle/>
          <a:p>
            <a:r>
              <a:rPr lang="en-US" sz="3000" b="1" dirty="0">
                <a:solidFill>
                  <a:srgbClr val="F8991D"/>
                </a:solidFill>
                <a:latin typeface="Avenir Heavy"/>
              </a:rPr>
              <a:t>Click to edit title</a:t>
            </a:r>
            <a:endParaRPr lang="en-US" dirty="0"/>
          </a:p>
        </p:txBody>
      </p:sp>
      <p:sp>
        <p:nvSpPr>
          <p:cNvPr id="3" name="Text Placeholder 2"/>
          <p:cNvSpPr>
            <a:spLocks noGrp="1"/>
          </p:cNvSpPr>
          <p:nvPr>
            <p:ph type="body" idx="1"/>
          </p:nvPr>
        </p:nvSpPr>
        <p:spPr>
          <a:xfrm>
            <a:off x="635000" y="1200151"/>
            <a:ext cx="8051800" cy="3203407"/>
          </a:xfrm>
          <a:prstGeom prst="rect">
            <a:avLst/>
          </a:prstGeom>
        </p:spPr>
        <p:txBody>
          <a:bodyPr vert="horz" lIns="91440" tIns="45720" rIns="91440" bIns="45720" rtlCol="0">
            <a:normAutofit/>
          </a:bodyPr>
          <a:lstStyle/>
          <a:p>
            <a:pPr lvl="0"/>
            <a:r>
              <a:rPr lang="en-US" dirty="0"/>
              <a:t>Click to edit text</a:t>
            </a:r>
          </a:p>
          <a:p>
            <a:pPr lvl="1"/>
            <a:r>
              <a:rPr lang="en-US" dirty="0"/>
              <a:t>First level</a:t>
            </a:r>
          </a:p>
          <a:p>
            <a:pPr lvl="2"/>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279849748"/>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85" r:id="rId3"/>
    <p:sldLayoutId id="2147483674" r:id="rId4"/>
    <p:sldLayoutId id="2147483677" r:id="rId5"/>
    <p:sldLayoutId id="2147483690" r:id="rId6"/>
    <p:sldLayoutId id="2147483691" r:id="rId7"/>
    <p:sldLayoutId id="2147483692" r:id="rId8"/>
    <p:sldLayoutId id="2147483693" r:id="rId9"/>
    <p:sldLayoutId id="2147483694" r:id="rId10"/>
    <p:sldLayoutId id="2147483680" r:id="rId11"/>
    <p:sldLayoutId id="2147483689" r:id="rId12"/>
    <p:sldLayoutId id="2147483687" r:id="rId13"/>
    <p:sldLayoutId id="2147483678" r:id="rId14"/>
    <p:sldLayoutId id="2147483682" r:id="rId15"/>
  </p:sldLayoutIdLst>
  <p:txStyles>
    <p:titleStyle>
      <a:lvl1pPr algn="l" defTabSz="457200" rtl="0" eaLnBrk="1" latinLnBrk="0" hangingPunct="1">
        <a:spcBef>
          <a:spcPct val="0"/>
        </a:spcBef>
        <a:buNone/>
        <a:defRPr sz="3600" b="1" i="0" kern="1200" baseline="0">
          <a:solidFill>
            <a:schemeClr val="accent1"/>
          </a:solidFill>
          <a:latin typeface="Avenir Black" panose="02000503020000020003" pitchFamily="2" charset="0"/>
          <a:ea typeface="+mj-ea"/>
          <a:cs typeface="Avenir Black" panose="02000503020000020003" pitchFamily="2" charset="0"/>
        </a:defRPr>
      </a:lvl1pPr>
    </p:titleStyle>
    <p:bodyStyle>
      <a:lvl1pPr marL="0" indent="0" algn="l" defTabSz="457200" rtl="0" eaLnBrk="1" latinLnBrk="0" hangingPunct="1">
        <a:spcBef>
          <a:spcPct val="20000"/>
        </a:spcBef>
        <a:buClr>
          <a:srgbClr val="F8991D"/>
        </a:buClr>
        <a:buFont typeface="Arial"/>
        <a:buNone/>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F8991D"/>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F8991D"/>
        </a:buClr>
        <a:buFont typeface="Courier New"/>
        <a:buChar char="o"/>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F8991D"/>
        </a:buClr>
        <a:buFont typeface="Wingdings" charset="2"/>
        <a:buChar char="²"/>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F8991D"/>
        </a:buClr>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6">
          <p15:clr>
            <a:srgbClr val="F26B43"/>
          </p15:clr>
        </p15:guide>
        <p15:guide id="2" pos="5474">
          <p15:clr>
            <a:srgbClr val="F26B43"/>
          </p15:clr>
        </p15:guide>
        <p15:guide id="3" orient="horz" pos="129">
          <p15:clr>
            <a:srgbClr val="F26B43"/>
          </p15:clr>
        </p15:guide>
        <p15:guide id="4" orient="horz" pos="30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s://www.federalregister.gov/documents/2020/06/01/2020-11469/hours-of-service-of-drivers"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E6E46-61FB-404E-AA88-DDF0CF5CA0B4}"/>
              </a:ext>
            </a:extLst>
          </p:cNvPr>
          <p:cNvSpPr>
            <a:spLocks noGrp="1"/>
          </p:cNvSpPr>
          <p:nvPr>
            <p:ph type="body" sz="quarter" idx="10"/>
          </p:nvPr>
        </p:nvSpPr>
        <p:spPr>
          <a:xfrm>
            <a:off x="0" y="4126326"/>
            <a:ext cx="9144000" cy="732568"/>
          </a:xfrm>
        </p:spPr>
        <p:txBody>
          <a:bodyPr/>
          <a:lstStyle/>
          <a:p>
            <a:pPr algn="ctr"/>
            <a:r>
              <a:rPr lang="en-US" dirty="0"/>
              <a:t>New Hours of Service Rules </a:t>
            </a:r>
          </a:p>
        </p:txBody>
      </p:sp>
      <p:sp>
        <p:nvSpPr>
          <p:cNvPr id="4" name="Text Placeholder 3">
            <a:extLst>
              <a:ext uri="{FF2B5EF4-FFF2-40B4-BE49-F238E27FC236}">
                <a16:creationId xmlns:a16="http://schemas.microsoft.com/office/drawing/2014/main" id="{19DCFBDA-9AE7-D441-9CE1-11E9C9D05E45}"/>
              </a:ext>
            </a:extLst>
          </p:cNvPr>
          <p:cNvSpPr>
            <a:spLocks noGrp="1"/>
          </p:cNvSpPr>
          <p:nvPr>
            <p:ph type="body" sz="quarter" idx="11"/>
          </p:nvPr>
        </p:nvSpPr>
        <p:spPr/>
        <p:txBody>
          <a:bodyPr/>
          <a:lstStyle/>
          <a:p>
            <a:r>
              <a:rPr lang="en-US" dirty="0"/>
              <a:t>09/03/2020</a:t>
            </a:r>
          </a:p>
        </p:txBody>
      </p:sp>
      <p:sp>
        <p:nvSpPr>
          <p:cNvPr id="6" name="Text Placeholder 5">
            <a:extLst>
              <a:ext uri="{FF2B5EF4-FFF2-40B4-BE49-F238E27FC236}">
                <a16:creationId xmlns:a16="http://schemas.microsoft.com/office/drawing/2014/main" id="{9633E44E-5A27-E34C-B8F6-3DEB6A1596B4}"/>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525017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195A05-1E5D-4A56-AE0F-BC17BDB40AAC}"/>
              </a:ext>
            </a:extLst>
          </p:cNvPr>
          <p:cNvSpPr>
            <a:spLocks noGrp="1"/>
          </p:cNvSpPr>
          <p:nvPr>
            <p:ph sz="half" idx="1"/>
          </p:nvPr>
        </p:nvSpPr>
        <p:spPr>
          <a:xfrm>
            <a:off x="304801" y="1265429"/>
            <a:ext cx="8587740" cy="2844214"/>
          </a:xfrm>
        </p:spPr>
        <p:txBody>
          <a:bodyPr/>
          <a:lstStyle/>
          <a:p>
            <a:r>
              <a:rPr lang="en-US" dirty="0">
                <a:solidFill>
                  <a:schemeClr val="accent1"/>
                </a:solidFill>
              </a:rPr>
              <a:t>Features</a:t>
            </a:r>
          </a:p>
          <a:p>
            <a:pPr marL="285750" indent="-285750">
              <a:buFont typeface="Arial" panose="020B0604020202020204" pitchFamily="34" charset="0"/>
              <a:buChar char="•"/>
            </a:pPr>
            <a:r>
              <a:rPr lang="en-US" dirty="0"/>
              <a:t>The will pair SB check box will recalculate all the drivers’ available hours as if they wanted to utilize the split sleeper.  </a:t>
            </a:r>
          </a:p>
          <a:p>
            <a:pPr marL="285750" indent="-285750">
              <a:buFont typeface="Arial" panose="020B0604020202020204" pitchFamily="34" charset="0"/>
              <a:buChar char="•"/>
            </a:pPr>
            <a:r>
              <a:rPr lang="en-US" dirty="0"/>
              <a:t>This has no impact on drivers logs in the truck it simply allows users to see available hours if utilizing sleeper berth Regulations in Canada or the USA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solidFill>
                <a:schemeClr val="accent1"/>
              </a:solidFill>
            </a:endParaRPr>
          </a:p>
        </p:txBody>
      </p:sp>
      <p:sp>
        <p:nvSpPr>
          <p:cNvPr id="3" name="Text Placeholder 2">
            <a:extLst>
              <a:ext uri="{FF2B5EF4-FFF2-40B4-BE49-F238E27FC236}">
                <a16:creationId xmlns:a16="http://schemas.microsoft.com/office/drawing/2014/main" id="{F2DA9E42-B02C-4F2B-B6D7-84F7E62FA7F7}"/>
              </a:ext>
            </a:extLst>
          </p:cNvPr>
          <p:cNvSpPr>
            <a:spLocks noGrp="1"/>
          </p:cNvSpPr>
          <p:nvPr>
            <p:ph type="body" sz="quarter" idx="11"/>
          </p:nvPr>
        </p:nvSpPr>
        <p:spPr>
          <a:xfrm>
            <a:off x="519193" y="897683"/>
            <a:ext cx="8167607" cy="272347"/>
          </a:xfrm>
        </p:spPr>
        <p:txBody>
          <a:bodyPr/>
          <a:lstStyle/>
          <a:p>
            <a:r>
              <a:rPr lang="en-US" dirty="0"/>
              <a:t>Release Date September 26</a:t>
            </a:r>
            <a:r>
              <a:rPr lang="en-US" baseline="30000" dirty="0"/>
              <a:t>th</a:t>
            </a:r>
            <a:r>
              <a:rPr lang="en-US" dirty="0"/>
              <a:t> in USA &amp; Canada</a:t>
            </a:r>
          </a:p>
        </p:txBody>
      </p:sp>
      <p:sp>
        <p:nvSpPr>
          <p:cNvPr id="4" name="Title 3">
            <a:extLst>
              <a:ext uri="{FF2B5EF4-FFF2-40B4-BE49-F238E27FC236}">
                <a16:creationId xmlns:a16="http://schemas.microsoft.com/office/drawing/2014/main" id="{D046850B-9F3D-480C-9E13-17ACF7065806}"/>
              </a:ext>
            </a:extLst>
          </p:cNvPr>
          <p:cNvSpPr>
            <a:spLocks noGrp="1"/>
          </p:cNvSpPr>
          <p:nvPr>
            <p:ph type="title"/>
          </p:nvPr>
        </p:nvSpPr>
        <p:spPr>
          <a:xfrm>
            <a:off x="519193" y="306716"/>
            <a:ext cx="8167607" cy="533964"/>
          </a:xfrm>
        </p:spPr>
        <p:txBody>
          <a:bodyPr/>
          <a:lstStyle/>
          <a:p>
            <a:r>
              <a:rPr lang="en-US" dirty="0"/>
              <a:t>5.13 – New Hours of Service Rules Patch Host </a:t>
            </a:r>
            <a:endParaRPr lang="en-US" sz="1600" dirty="0">
              <a:solidFill>
                <a:schemeClr val="accent1"/>
              </a:solidFill>
            </a:endParaRPr>
          </a:p>
        </p:txBody>
      </p:sp>
      <p:sp>
        <p:nvSpPr>
          <p:cNvPr id="5" name="Content Placeholder 1">
            <a:extLst>
              <a:ext uri="{FF2B5EF4-FFF2-40B4-BE49-F238E27FC236}">
                <a16:creationId xmlns:a16="http://schemas.microsoft.com/office/drawing/2014/main" id="{52147D38-A425-417D-9339-15A45EC51A2E}"/>
              </a:ext>
            </a:extLst>
          </p:cNvPr>
          <p:cNvSpPr txBox="1">
            <a:spLocks/>
          </p:cNvSpPr>
          <p:nvPr/>
        </p:nvSpPr>
        <p:spPr>
          <a:xfrm>
            <a:off x="671593" y="1539383"/>
            <a:ext cx="8167607" cy="2722659"/>
          </a:xfrm>
          <a:prstGeom prst="rect">
            <a:avLst/>
          </a:prstGeom>
        </p:spPr>
        <p:txBody>
          <a:bodyPr vert="horz" lIns="91440" tIns="45720" rIns="91440" bIns="45720" rtlCol="0">
            <a:normAutofit/>
          </a:bodyPr>
          <a:lstStyle>
            <a:lvl1pPr marL="0" indent="0" algn="l" defTabSz="457200" rtl="0" eaLnBrk="1" latinLnBrk="0" hangingPunct="1">
              <a:spcBef>
                <a:spcPct val="20000"/>
              </a:spcBef>
              <a:spcAft>
                <a:spcPts val="0"/>
              </a:spcAft>
              <a:buClr>
                <a:srgbClr val="F8991D"/>
              </a:buClr>
              <a:buFont typeface="Arial"/>
              <a:buNone/>
              <a:defRPr sz="1600" kern="1200">
                <a:solidFill>
                  <a:schemeClr val="tx1"/>
                </a:solidFill>
                <a:latin typeface="+mn-lt"/>
                <a:ea typeface="+mn-ea"/>
                <a:cs typeface="+mn-cs"/>
              </a:defRPr>
            </a:lvl1pPr>
            <a:lvl2pPr marL="274320" indent="0" algn="l" defTabSz="457200" rtl="0" eaLnBrk="1" latinLnBrk="0" hangingPunct="1">
              <a:spcBef>
                <a:spcPct val="20000"/>
              </a:spcBef>
              <a:spcAft>
                <a:spcPts val="0"/>
              </a:spcAft>
              <a:buClr>
                <a:schemeClr val="accent1"/>
              </a:buClr>
              <a:buFont typeface="Arial"/>
              <a:buChar char="–"/>
              <a:defRPr sz="1600" kern="1200">
                <a:solidFill>
                  <a:schemeClr val="tx1"/>
                </a:solidFill>
                <a:latin typeface="+mn-lt"/>
                <a:ea typeface="+mn-ea"/>
                <a:cs typeface="+mn-cs"/>
              </a:defRPr>
            </a:lvl2pPr>
            <a:lvl3pPr marL="548640" indent="0" algn="l" defTabSz="457200" rtl="0" eaLnBrk="1" latinLnBrk="0" hangingPunct="1">
              <a:spcBef>
                <a:spcPct val="20000"/>
              </a:spcBef>
              <a:spcAft>
                <a:spcPts val="0"/>
              </a:spcAft>
              <a:buClr>
                <a:schemeClr val="accent1"/>
              </a:buClr>
              <a:buFont typeface="Courier New"/>
              <a:buChar char="o"/>
              <a:defRPr sz="1600" kern="1200">
                <a:solidFill>
                  <a:schemeClr val="tx1"/>
                </a:solidFill>
                <a:latin typeface="+mn-lt"/>
                <a:ea typeface="+mn-ea"/>
                <a:cs typeface="+mn-cs"/>
              </a:defRPr>
            </a:lvl3pPr>
            <a:lvl4pPr marL="1097280" indent="-228600" algn="l" defTabSz="457200" rtl="0" eaLnBrk="1" latinLnBrk="0" hangingPunct="1">
              <a:spcBef>
                <a:spcPct val="20000"/>
              </a:spcBef>
              <a:buClr>
                <a:schemeClr val="accent1"/>
              </a:buClr>
              <a:buFont typeface="Wingdings" charset="2"/>
              <a:buChar char="²"/>
              <a:defRPr sz="1600" kern="1200">
                <a:solidFill>
                  <a:schemeClr val="tx1"/>
                </a:solidFill>
                <a:latin typeface="+mn-lt"/>
                <a:ea typeface="+mn-ea"/>
                <a:cs typeface="+mn-cs"/>
              </a:defRPr>
            </a:lvl4pPr>
            <a:lvl5pPr marL="1371600" indent="-228600" algn="l" defTabSz="457200" rtl="0" eaLnBrk="1" latinLnBrk="0" hangingPunct="1">
              <a:spcBef>
                <a:spcPct val="20000"/>
              </a:spcBef>
              <a:buClr>
                <a:schemeClr val="accent1"/>
              </a:buClr>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US" dirty="0"/>
          </a:p>
        </p:txBody>
      </p:sp>
      <p:pic>
        <p:nvPicPr>
          <p:cNvPr id="8" name="Picture 7">
            <a:extLst>
              <a:ext uri="{FF2B5EF4-FFF2-40B4-BE49-F238E27FC236}">
                <a16:creationId xmlns:a16="http://schemas.microsoft.com/office/drawing/2014/main" id="{132122AA-690C-4826-AAA6-42403C215782}"/>
              </a:ext>
            </a:extLst>
          </p:cNvPr>
          <p:cNvPicPr>
            <a:picLocks noChangeAspect="1"/>
          </p:cNvPicPr>
          <p:nvPr/>
        </p:nvPicPr>
        <p:blipFill>
          <a:blip r:embed="rId3"/>
          <a:stretch>
            <a:fillRect/>
          </a:stretch>
        </p:blipFill>
        <p:spPr>
          <a:xfrm>
            <a:off x="2305050" y="2665490"/>
            <a:ext cx="5816600" cy="2425162"/>
          </a:xfrm>
          <a:prstGeom prst="rect">
            <a:avLst/>
          </a:prstGeom>
        </p:spPr>
      </p:pic>
    </p:spTree>
    <p:extLst>
      <p:ext uri="{BB962C8B-B14F-4D97-AF65-F5344CB8AC3E}">
        <p14:creationId xmlns:p14="http://schemas.microsoft.com/office/powerpoint/2010/main" val="785571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237E101-D706-4253-8EEB-C7EA6E98EB39}"/>
              </a:ext>
            </a:extLst>
          </p:cNvPr>
          <p:cNvSpPr>
            <a:spLocks noGrp="1"/>
          </p:cNvSpPr>
          <p:nvPr>
            <p:ph type="body" sz="quarter" idx="10"/>
          </p:nvPr>
        </p:nvSpPr>
        <p:spPr>
          <a:xfrm>
            <a:off x="1461247" y="3134747"/>
            <a:ext cx="6329082" cy="1166029"/>
          </a:xfrm>
        </p:spPr>
        <p:txBody>
          <a:bodyPr>
            <a:normAutofit/>
          </a:bodyPr>
          <a:lstStyle/>
          <a:p>
            <a:endParaRPr lang="en-US" dirty="0"/>
          </a:p>
        </p:txBody>
      </p:sp>
      <p:sp>
        <p:nvSpPr>
          <p:cNvPr id="5" name="Title 4">
            <a:extLst>
              <a:ext uri="{FF2B5EF4-FFF2-40B4-BE49-F238E27FC236}">
                <a16:creationId xmlns:a16="http://schemas.microsoft.com/office/drawing/2014/main" id="{CB6FD989-7B1E-47FE-978B-F9DEEEC9405D}"/>
              </a:ext>
            </a:extLst>
          </p:cNvPr>
          <p:cNvSpPr>
            <a:spLocks noGrp="1"/>
          </p:cNvSpPr>
          <p:nvPr>
            <p:ph type="title"/>
          </p:nvPr>
        </p:nvSpPr>
        <p:spPr/>
        <p:txBody>
          <a:bodyPr/>
          <a:lstStyle/>
          <a:p>
            <a:r>
              <a:rPr lang="en-US" dirty="0"/>
              <a:t>Mobile Releases</a:t>
            </a:r>
          </a:p>
        </p:txBody>
      </p:sp>
    </p:spTree>
    <p:extLst>
      <p:ext uri="{BB962C8B-B14F-4D97-AF65-F5344CB8AC3E}">
        <p14:creationId xmlns:p14="http://schemas.microsoft.com/office/powerpoint/2010/main" val="1510699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419795-995F-44CF-B29E-2A3CE4225896}"/>
              </a:ext>
            </a:extLst>
          </p:cNvPr>
          <p:cNvSpPr>
            <a:spLocks noGrp="1"/>
          </p:cNvSpPr>
          <p:nvPr>
            <p:ph sz="half" idx="1"/>
          </p:nvPr>
        </p:nvSpPr>
        <p:spPr>
          <a:xfrm>
            <a:off x="152401" y="1386983"/>
            <a:ext cx="8922326" cy="3131229"/>
          </a:xfrm>
        </p:spPr>
        <p:txBody>
          <a:bodyPr>
            <a:normAutofit/>
          </a:bodyPr>
          <a:lstStyle/>
          <a:p>
            <a:r>
              <a:rPr lang="en-US" sz="3200" b="1" dirty="0"/>
              <a:t>Over the air upgrade availability dates:</a:t>
            </a:r>
          </a:p>
          <a:p>
            <a:pPr marL="285750" indent="-285750">
              <a:buFont typeface="Arial" panose="020B0604020202020204" pitchFamily="34" charset="0"/>
              <a:buChar char="•"/>
            </a:pPr>
            <a:r>
              <a:rPr lang="en-US" sz="2000" dirty="0"/>
              <a:t>IVG  DA1007R September 8</a:t>
            </a:r>
            <a:r>
              <a:rPr lang="en-US" sz="2000" baseline="30000" dirty="0"/>
              <a:t>th</a:t>
            </a:r>
            <a:r>
              <a:rPr lang="en-US" sz="2000" dirty="0"/>
              <a:t> </a:t>
            </a:r>
          </a:p>
          <a:p>
            <a:pPr marL="285750" indent="-285750">
              <a:buFont typeface="Arial" panose="020B0604020202020204" pitchFamily="34" charset="0"/>
              <a:buChar char="•"/>
            </a:pPr>
            <a:r>
              <a:rPr lang="en-US" sz="2000" dirty="0"/>
              <a:t>MCP 200/110 AA1831R August 2020</a:t>
            </a:r>
          </a:p>
          <a:p>
            <a:pPr marL="285750" indent="-285750">
              <a:buFont typeface="Arial" panose="020B0604020202020204" pitchFamily="34" charset="0"/>
              <a:buChar char="•"/>
            </a:pPr>
            <a:r>
              <a:rPr lang="en-US" sz="2000" dirty="0"/>
              <a:t>MCP 50 CA1397R  September 21</a:t>
            </a:r>
            <a:r>
              <a:rPr lang="en-US" sz="2000" baseline="30000" dirty="0"/>
              <a:t>st</a:t>
            </a:r>
            <a:r>
              <a:rPr lang="en-US" sz="2000" dirty="0"/>
              <a:t>  </a:t>
            </a:r>
          </a:p>
          <a:p>
            <a:endParaRPr lang="en-US" dirty="0"/>
          </a:p>
          <a:p>
            <a:pPr marL="285750" indent="-28575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3BDD8F2B-F5C5-41E1-93B9-57227DDF333A}"/>
              </a:ext>
            </a:extLst>
          </p:cNvPr>
          <p:cNvSpPr>
            <a:spLocks noGrp="1"/>
          </p:cNvSpPr>
          <p:nvPr>
            <p:ph type="body" sz="quarter" idx="11"/>
          </p:nvPr>
        </p:nvSpPr>
        <p:spPr/>
        <p:txBody>
          <a:bodyPr/>
          <a:lstStyle/>
          <a:p>
            <a:r>
              <a:rPr lang="en-US" dirty="0"/>
              <a:t>Dates for ES Mobile Products</a:t>
            </a:r>
          </a:p>
        </p:txBody>
      </p:sp>
      <p:sp>
        <p:nvSpPr>
          <p:cNvPr id="4" name="Title 3">
            <a:extLst>
              <a:ext uri="{FF2B5EF4-FFF2-40B4-BE49-F238E27FC236}">
                <a16:creationId xmlns:a16="http://schemas.microsoft.com/office/drawing/2014/main" id="{3599BCD8-564E-49E4-A5F1-FA4A8EE98C93}"/>
              </a:ext>
            </a:extLst>
          </p:cNvPr>
          <p:cNvSpPr>
            <a:spLocks noGrp="1"/>
          </p:cNvSpPr>
          <p:nvPr>
            <p:ph type="title"/>
          </p:nvPr>
        </p:nvSpPr>
        <p:spPr>
          <a:xfrm>
            <a:off x="152401" y="306716"/>
            <a:ext cx="8769926" cy="533964"/>
          </a:xfrm>
        </p:spPr>
        <p:txBody>
          <a:bodyPr/>
          <a:lstStyle/>
          <a:p>
            <a:r>
              <a:rPr lang="en-US" dirty="0"/>
              <a:t>Mobile Release Dates</a:t>
            </a:r>
          </a:p>
        </p:txBody>
      </p:sp>
    </p:spTree>
    <p:extLst>
      <p:ext uri="{BB962C8B-B14F-4D97-AF65-F5344CB8AC3E}">
        <p14:creationId xmlns:p14="http://schemas.microsoft.com/office/powerpoint/2010/main" val="1759663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419795-995F-44CF-B29E-2A3CE4225896}"/>
              </a:ext>
            </a:extLst>
          </p:cNvPr>
          <p:cNvSpPr>
            <a:spLocks noGrp="1"/>
          </p:cNvSpPr>
          <p:nvPr>
            <p:ph sz="half" idx="1"/>
          </p:nvPr>
        </p:nvSpPr>
        <p:spPr>
          <a:xfrm>
            <a:off x="152401" y="1386983"/>
            <a:ext cx="8922326" cy="3131229"/>
          </a:xfrm>
        </p:spPr>
        <p:txBody>
          <a:bodyPr>
            <a:normAutofit/>
          </a:bodyPr>
          <a:lstStyle/>
          <a:p>
            <a:r>
              <a:rPr lang="en-US" dirty="0"/>
              <a:t>U.S. Federal Rules now allow drivers to split their 10-hour reset in two periods, as long as one off-duty period (whether in or out of the sleeper berth) is at least two hours long and the other is at least seven consecutive hours spent in the sleeper berth. Neither qualifying period  will count against the 14-hour duty clock.</a:t>
            </a:r>
          </a:p>
          <a:p>
            <a:endParaRPr lang="en-US" dirty="0"/>
          </a:p>
          <a:p>
            <a:r>
              <a:rPr lang="en-US" dirty="0"/>
              <a:t>The Passenger Rule will allow a co-driver to take a combination of Sleeper Berth time of at least seven consecutive hours and up to three hours riding in the passenger seat of a moving vehicle, either immediately before or after the Sleeper Berth time, amounting to at least 10 consecutive hours.</a:t>
            </a:r>
          </a:p>
          <a:p>
            <a:endParaRPr lang="en-US" dirty="0"/>
          </a:p>
          <a:p>
            <a:r>
              <a:rPr lang="en-US" dirty="0"/>
              <a:t>While the co-driver is still off-duty, the </a:t>
            </a:r>
            <a:r>
              <a:rPr lang="en-US" b="1" dirty="0"/>
              <a:t>Change Status</a:t>
            </a:r>
            <a:r>
              <a:rPr lang="en-US" dirty="0"/>
              <a:t> screen will remind the driver that the sleeper berth is required.</a:t>
            </a:r>
          </a:p>
          <a:p>
            <a:endParaRPr lang="en-US" dirty="0"/>
          </a:p>
          <a:p>
            <a:pPr marL="285750" indent="-28575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3BDD8F2B-F5C5-41E1-93B9-57227DDF333A}"/>
              </a:ext>
            </a:extLst>
          </p:cNvPr>
          <p:cNvSpPr>
            <a:spLocks noGrp="1"/>
          </p:cNvSpPr>
          <p:nvPr>
            <p:ph type="body" sz="quarter" idx="11"/>
          </p:nvPr>
        </p:nvSpPr>
        <p:spPr/>
        <p:txBody>
          <a:bodyPr/>
          <a:lstStyle/>
          <a:p>
            <a:r>
              <a:rPr lang="en-US" dirty="0"/>
              <a:t>Sleeper Berth Changes </a:t>
            </a:r>
          </a:p>
        </p:txBody>
      </p:sp>
      <p:sp>
        <p:nvSpPr>
          <p:cNvPr id="4" name="Title 3">
            <a:extLst>
              <a:ext uri="{FF2B5EF4-FFF2-40B4-BE49-F238E27FC236}">
                <a16:creationId xmlns:a16="http://schemas.microsoft.com/office/drawing/2014/main" id="{3599BCD8-564E-49E4-A5F1-FA4A8EE98C93}"/>
              </a:ext>
            </a:extLst>
          </p:cNvPr>
          <p:cNvSpPr>
            <a:spLocks noGrp="1"/>
          </p:cNvSpPr>
          <p:nvPr>
            <p:ph type="title"/>
          </p:nvPr>
        </p:nvSpPr>
        <p:spPr>
          <a:xfrm>
            <a:off x="152401" y="306716"/>
            <a:ext cx="8769926" cy="533964"/>
          </a:xfrm>
        </p:spPr>
        <p:txBody>
          <a:bodyPr/>
          <a:lstStyle/>
          <a:p>
            <a:r>
              <a:rPr lang="en-US" dirty="0"/>
              <a:t>Mobile Release(s) FMCSA Changes on all releases</a:t>
            </a:r>
          </a:p>
        </p:txBody>
      </p:sp>
    </p:spTree>
    <p:extLst>
      <p:ext uri="{BB962C8B-B14F-4D97-AF65-F5344CB8AC3E}">
        <p14:creationId xmlns:p14="http://schemas.microsoft.com/office/powerpoint/2010/main" val="3158994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419795-995F-44CF-B29E-2A3CE4225896}"/>
              </a:ext>
            </a:extLst>
          </p:cNvPr>
          <p:cNvSpPr>
            <a:spLocks noGrp="1"/>
          </p:cNvSpPr>
          <p:nvPr>
            <p:ph sz="half" idx="1"/>
          </p:nvPr>
        </p:nvSpPr>
        <p:spPr>
          <a:xfrm>
            <a:off x="74280" y="1294775"/>
            <a:ext cx="4428564" cy="3458926"/>
          </a:xfrm>
        </p:spPr>
        <p:txBody>
          <a:bodyPr>
            <a:normAutofit/>
          </a:bodyPr>
          <a:lstStyle/>
          <a:p>
            <a:r>
              <a:rPr lang="en-US" dirty="0"/>
              <a:t>The </a:t>
            </a:r>
            <a:r>
              <a:rPr lang="en-US" b="1" dirty="0"/>
              <a:t>Will Pair SB </a:t>
            </a:r>
            <a:r>
              <a:rPr lang="en-US" dirty="0"/>
              <a:t>check box is now on the </a:t>
            </a:r>
            <a:r>
              <a:rPr lang="en-US" b="1" dirty="0"/>
              <a:t>Status </a:t>
            </a:r>
            <a:r>
              <a:rPr lang="en-US" dirty="0"/>
              <a:t>tab US and Canadian drivers can now identify if they intend to spit sleeper</a:t>
            </a:r>
          </a:p>
          <a:p>
            <a:pPr lvl="1">
              <a:buNone/>
            </a:pPr>
            <a:endParaRPr lang="en-US" dirty="0"/>
          </a:p>
          <a:p>
            <a:pPr marL="285750" indent="-285750">
              <a:buFont typeface="Wingdings" panose="05000000000000000000" pitchFamily="2" charset="2"/>
              <a:buChar char="§"/>
            </a:pPr>
            <a:r>
              <a:rPr lang="en-US" dirty="0"/>
              <a:t>Checked = This will calculate their available hours using an optimistic clock utilizing Sleeper berth rules and not counting the qualifying SB/off duty periods against their 14 hours.</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Unchecked= The pessimistic clock that says the driver has no plans to pair a qualifying off-duty/sleeper period taken later, in which case the period counts against the 14. </a:t>
            </a:r>
          </a:p>
        </p:txBody>
      </p:sp>
      <p:sp>
        <p:nvSpPr>
          <p:cNvPr id="3" name="Text Placeholder 2">
            <a:extLst>
              <a:ext uri="{FF2B5EF4-FFF2-40B4-BE49-F238E27FC236}">
                <a16:creationId xmlns:a16="http://schemas.microsoft.com/office/drawing/2014/main" id="{3BDD8F2B-F5C5-41E1-93B9-57227DDF333A}"/>
              </a:ext>
            </a:extLst>
          </p:cNvPr>
          <p:cNvSpPr>
            <a:spLocks noGrp="1"/>
          </p:cNvSpPr>
          <p:nvPr>
            <p:ph type="body" sz="quarter" idx="11"/>
          </p:nvPr>
        </p:nvSpPr>
        <p:spPr/>
        <p:txBody>
          <a:bodyPr/>
          <a:lstStyle/>
          <a:p>
            <a:r>
              <a:rPr lang="en-US" dirty="0"/>
              <a:t>Sleeper Berth Changes </a:t>
            </a:r>
          </a:p>
        </p:txBody>
      </p:sp>
      <p:sp>
        <p:nvSpPr>
          <p:cNvPr id="4" name="Title 3">
            <a:extLst>
              <a:ext uri="{FF2B5EF4-FFF2-40B4-BE49-F238E27FC236}">
                <a16:creationId xmlns:a16="http://schemas.microsoft.com/office/drawing/2014/main" id="{3599BCD8-564E-49E4-A5F1-FA4A8EE98C93}"/>
              </a:ext>
            </a:extLst>
          </p:cNvPr>
          <p:cNvSpPr>
            <a:spLocks noGrp="1"/>
          </p:cNvSpPr>
          <p:nvPr>
            <p:ph type="title"/>
          </p:nvPr>
        </p:nvSpPr>
        <p:spPr>
          <a:xfrm>
            <a:off x="152401" y="160367"/>
            <a:ext cx="8769926" cy="533964"/>
          </a:xfrm>
        </p:spPr>
        <p:txBody>
          <a:bodyPr/>
          <a:lstStyle/>
          <a:p>
            <a:r>
              <a:rPr lang="en-US" dirty="0"/>
              <a:t>Mobile Release(s) FMCSA Changes on all releases</a:t>
            </a:r>
          </a:p>
        </p:txBody>
      </p:sp>
      <p:pic>
        <p:nvPicPr>
          <p:cNvPr id="5" name="Picture 4">
            <a:extLst>
              <a:ext uri="{FF2B5EF4-FFF2-40B4-BE49-F238E27FC236}">
                <a16:creationId xmlns:a16="http://schemas.microsoft.com/office/drawing/2014/main" id="{7BDB688E-84AB-49DE-8E91-D73649548B1C}"/>
              </a:ext>
            </a:extLst>
          </p:cNvPr>
          <p:cNvPicPr>
            <a:picLocks noChangeAspect="1"/>
          </p:cNvPicPr>
          <p:nvPr/>
        </p:nvPicPr>
        <p:blipFill>
          <a:blip r:embed="rId3"/>
          <a:stretch>
            <a:fillRect/>
          </a:stretch>
        </p:blipFill>
        <p:spPr>
          <a:xfrm>
            <a:off x="4786061" y="584955"/>
            <a:ext cx="3729771" cy="2232578"/>
          </a:xfrm>
          <a:prstGeom prst="rect">
            <a:avLst/>
          </a:prstGeom>
        </p:spPr>
      </p:pic>
      <p:pic>
        <p:nvPicPr>
          <p:cNvPr id="9" name="Picture 8">
            <a:extLst>
              <a:ext uri="{FF2B5EF4-FFF2-40B4-BE49-F238E27FC236}">
                <a16:creationId xmlns:a16="http://schemas.microsoft.com/office/drawing/2014/main" id="{2DB753AF-F721-4442-8CD7-C8D47259FB32}"/>
              </a:ext>
            </a:extLst>
          </p:cNvPr>
          <p:cNvPicPr>
            <a:picLocks noChangeAspect="1"/>
          </p:cNvPicPr>
          <p:nvPr/>
        </p:nvPicPr>
        <p:blipFill>
          <a:blip r:embed="rId4"/>
          <a:stretch>
            <a:fillRect/>
          </a:stretch>
        </p:blipFill>
        <p:spPr>
          <a:xfrm>
            <a:off x="4786061" y="2904515"/>
            <a:ext cx="3729771" cy="2207563"/>
          </a:xfrm>
          <a:prstGeom prst="rect">
            <a:avLst/>
          </a:prstGeom>
        </p:spPr>
      </p:pic>
      <p:sp>
        <p:nvSpPr>
          <p:cNvPr id="10" name="Rectangle 9">
            <a:extLst>
              <a:ext uri="{FF2B5EF4-FFF2-40B4-BE49-F238E27FC236}">
                <a16:creationId xmlns:a16="http://schemas.microsoft.com/office/drawing/2014/main" id="{54BB6572-9A18-45F2-8D9D-03C9BA84B1F3}"/>
              </a:ext>
            </a:extLst>
          </p:cNvPr>
          <p:cNvSpPr/>
          <p:nvPr/>
        </p:nvSpPr>
        <p:spPr>
          <a:xfrm>
            <a:off x="7261412" y="2113109"/>
            <a:ext cx="653143" cy="161365"/>
          </a:xfrm>
          <a:prstGeom prst="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497712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419795-995F-44CF-B29E-2A3CE4225896}"/>
              </a:ext>
            </a:extLst>
          </p:cNvPr>
          <p:cNvSpPr>
            <a:spLocks noGrp="1"/>
          </p:cNvSpPr>
          <p:nvPr>
            <p:ph sz="half" idx="1"/>
          </p:nvPr>
        </p:nvSpPr>
        <p:spPr/>
        <p:txBody>
          <a:bodyPr>
            <a:normAutofit/>
          </a:bodyPr>
          <a:lstStyle/>
          <a:p>
            <a:r>
              <a:rPr lang="en-US" dirty="0"/>
              <a:t>Drivers will only be required to take the rest break after eight cumulative hours of driving, and take their 30-minute rest break while they are in any duty status other than Drive. </a:t>
            </a:r>
          </a:p>
          <a:p>
            <a:endParaRPr lang="en-US" dirty="0"/>
          </a:p>
          <a:p>
            <a:r>
              <a:rPr lang="en-US" dirty="0"/>
              <a:t>The qualifying 30-minute rest break can be a combination of any duty status other than Drive. </a:t>
            </a:r>
          </a:p>
          <a:p>
            <a:r>
              <a:rPr lang="en-US" dirty="0"/>
              <a:t>Personal Conveyance and Yard Move will also qualify toward the rest break. </a:t>
            </a:r>
          </a:p>
          <a:p>
            <a:endParaRPr lang="en-US" dirty="0"/>
          </a:p>
          <a:p>
            <a:r>
              <a:rPr lang="en-US" dirty="0"/>
              <a:t>When the driver is not in a driving status, a warning will appear on the </a:t>
            </a:r>
            <a:r>
              <a:rPr lang="en-US" b="1" dirty="0"/>
              <a:t>Change Status </a:t>
            </a:r>
            <a:r>
              <a:rPr lang="en-US" dirty="0"/>
              <a:t>screen when the rest break clock has two hours or less remaining, to advise the driver how much additional time is required, before they complete their 30-minute rest break.</a:t>
            </a:r>
          </a:p>
          <a:p>
            <a:pPr marL="285750" indent="-28575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3BDD8F2B-F5C5-41E1-93B9-57227DDF333A}"/>
              </a:ext>
            </a:extLst>
          </p:cNvPr>
          <p:cNvSpPr>
            <a:spLocks noGrp="1"/>
          </p:cNvSpPr>
          <p:nvPr>
            <p:ph type="body" sz="quarter" idx="11"/>
          </p:nvPr>
        </p:nvSpPr>
        <p:spPr/>
        <p:txBody>
          <a:bodyPr/>
          <a:lstStyle/>
          <a:p>
            <a:r>
              <a:rPr lang="en-US" dirty="0"/>
              <a:t>Rest Break</a:t>
            </a:r>
          </a:p>
        </p:txBody>
      </p:sp>
      <p:sp>
        <p:nvSpPr>
          <p:cNvPr id="4" name="Title 3">
            <a:extLst>
              <a:ext uri="{FF2B5EF4-FFF2-40B4-BE49-F238E27FC236}">
                <a16:creationId xmlns:a16="http://schemas.microsoft.com/office/drawing/2014/main" id="{3599BCD8-564E-49E4-A5F1-FA4A8EE98C93}"/>
              </a:ext>
            </a:extLst>
          </p:cNvPr>
          <p:cNvSpPr>
            <a:spLocks noGrp="1"/>
          </p:cNvSpPr>
          <p:nvPr>
            <p:ph type="title"/>
          </p:nvPr>
        </p:nvSpPr>
        <p:spPr>
          <a:xfrm>
            <a:off x="152401" y="306716"/>
            <a:ext cx="8769926" cy="533964"/>
          </a:xfrm>
        </p:spPr>
        <p:txBody>
          <a:bodyPr/>
          <a:lstStyle/>
          <a:p>
            <a:r>
              <a:rPr lang="en-US" sz="2400" dirty="0"/>
              <a:t>Mobile Release New Features Common on all releases</a:t>
            </a:r>
          </a:p>
        </p:txBody>
      </p:sp>
    </p:spTree>
    <p:extLst>
      <p:ext uri="{BB962C8B-B14F-4D97-AF65-F5344CB8AC3E}">
        <p14:creationId xmlns:p14="http://schemas.microsoft.com/office/powerpoint/2010/main" val="3122684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D58C6A-AD39-4AB8-8186-1FB745238BFE}"/>
              </a:ext>
            </a:extLst>
          </p:cNvPr>
          <p:cNvSpPr>
            <a:spLocks noGrp="1"/>
          </p:cNvSpPr>
          <p:nvPr>
            <p:ph sz="half" idx="1"/>
          </p:nvPr>
        </p:nvSpPr>
        <p:spPr>
          <a:xfrm>
            <a:off x="519193" y="1386983"/>
            <a:ext cx="8167607" cy="3238805"/>
          </a:xfrm>
        </p:spPr>
        <p:txBody>
          <a:bodyPr>
            <a:normAutofit/>
          </a:bodyPr>
          <a:lstStyle/>
          <a:p>
            <a:r>
              <a:rPr lang="en-US" dirty="0"/>
              <a:t>The recent mobile and Host changes were made for the pending FMCSA Hours of Service changes included a change that will no longer grant the split sleeper pairing if the driver were to go into violation before the 2nd portion of the split. </a:t>
            </a:r>
          </a:p>
          <a:p>
            <a:endParaRPr lang="en-US" dirty="0"/>
          </a:p>
          <a:p>
            <a:r>
              <a:rPr lang="en-US" dirty="0"/>
              <a:t>Omnitracs has received clarification that the split sleeper methodology will not be changing. Omnitracs will continue to upgrade the mobile devices in preparation for the upcoming Hours of Service changes.  A patch to the host and mobile will be implemented as soon as possible to support granting the Split Sleeper pairing after an hours of service violation.</a:t>
            </a:r>
          </a:p>
          <a:p>
            <a:endParaRPr lang="en-US" dirty="0"/>
          </a:p>
          <a:p>
            <a:r>
              <a:rPr lang="en-US" dirty="0"/>
              <a:t>To provide clarity this impact only drivers who have violated the Hours of Service rules and will not update their clocks until the satisfy 10 consecutive hours off.</a:t>
            </a:r>
          </a:p>
          <a:p>
            <a:endParaRPr lang="en-US" dirty="0"/>
          </a:p>
          <a:p>
            <a:endParaRPr lang="en-US" dirty="0"/>
          </a:p>
        </p:txBody>
      </p:sp>
      <p:sp>
        <p:nvSpPr>
          <p:cNvPr id="3" name="Text Placeholder 2">
            <a:extLst>
              <a:ext uri="{FF2B5EF4-FFF2-40B4-BE49-F238E27FC236}">
                <a16:creationId xmlns:a16="http://schemas.microsoft.com/office/drawing/2014/main" id="{B99B15B3-B7F7-4CC9-A14C-F455EEB795E9}"/>
              </a:ext>
            </a:extLst>
          </p:cNvPr>
          <p:cNvSpPr>
            <a:spLocks noGrp="1"/>
          </p:cNvSpPr>
          <p:nvPr>
            <p:ph type="body" sz="quarter" idx="11"/>
          </p:nvPr>
        </p:nvSpPr>
        <p:spPr/>
        <p:txBody>
          <a:bodyPr/>
          <a:lstStyle/>
          <a:p>
            <a:r>
              <a:rPr lang="en-US" dirty="0"/>
              <a:t>Split Sleeper no longer granted after the driver violates the Hours of Service Rules</a:t>
            </a:r>
          </a:p>
        </p:txBody>
      </p:sp>
      <p:sp>
        <p:nvSpPr>
          <p:cNvPr id="4" name="Title 3">
            <a:extLst>
              <a:ext uri="{FF2B5EF4-FFF2-40B4-BE49-F238E27FC236}">
                <a16:creationId xmlns:a16="http://schemas.microsoft.com/office/drawing/2014/main" id="{44719C0F-6642-491A-8C98-6EBCC703A39B}"/>
              </a:ext>
            </a:extLst>
          </p:cNvPr>
          <p:cNvSpPr>
            <a:spLocks noGrp="1"/>
          </p:cNvSpPr>
          <p:nvPr>
            <p:ph type="title"/>
          </p:nvPr>
        </p:nvSpPr>
        <p:spPr/>
        <p:txBody>
          <a:bodyPr/>
          <a:lstStyle/>
          <a:p>
            <a:r>
              <a:rPr lang="en-US" dirty="0"/>
              <a:t>FMCSA Release Known Issue Introduced </a:t>
            </a:r>
          </a:p>
        </p:txBody>
      </p:sp>
    </p:spTree>
    <p:extLst>
      <p:ext uri="{BB962C8B-B14F-4D97-AF65-F5344CB8AC3E}">
        <p14:creationId xmlns:p14="http://schemas.microsoft.com/office/powerpoint/2010/main" val="3915033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D58C6A-AD39-4AB8-8186-1FB745238BFE}"/>
              </a:ext>
            </a:extLst>
          </p:cNvPr>
          <p:cNvSpPr>
            <a:spLocks noGrp="1"/>
          </p:cNvSpPr>
          <p:nvPr>
            <p:ph sz="half" idx="1"/>
          </p:nvPr>
        </p:nvSpPr>
        <p:spPr>
          <a:xfrm>
            <a:off x="519193" y="1386983"/>
            <a:ext cx="8167607" cy="3238805"/>
          </a:xfrm>
        </p:spPr>
        <p:txBody>
          <a:bodyPr>
            <a:normAutofit/>
          </a:bodyPr>
          <a:lstStyle/>
          <a:p>
            <a:r>
              <a:rPr lang="en-US" dirty="0"/>
              <a:t>Impacted Firmware AA1831, CA1397R and DA1007R</a:t>
            </a:r>
          </a:p>
          <a:p>
            <a:endParaRPr lang="en-US" dirty="0"/>
          </a:p>
          <a:p>
            <a:r>
              <a:rPr lang="en-US" dirty="0"/>
              <a:t>5.13 Patch Host release completed August 29</a:t>
            </a:r>
            <a:r>
              <a:rPr lang="en-US" baseline="30000" dirty="0"/>
              <a:t>th</a:t>
            </a:r>
            <a:r>
              <a:rPr lang="en-US" dirty="0"/>
              <a:t> contained the same rules engine issue as the mobile firmware listed above. This means the mobile units that have not upgraded will grant the split sleeper while the host will not, this will result in a mismatch between the host and mobile.</a:t>
            </a:r>
          </a:p>
          <a:p>
            <a:r>
              <a:rPr lang="en-US" dirty="0"/>
              <a:t> </a:t>
            </a:r>
          </a:p>
          <a:p>
            <a:r>
              <a:rPr lang="en-US" dirty="0"/>
              <a:t> </a:t>
            </a:r>
          </a:p>
        </p:txBody>
      </p:sp>
      <p:sp>
        <p:nvSpPr>
          <p:cNvPr id="3" name="Text Placeholder 2">
            <a:extLst>
              <a:ext uri="{FF2B5EF4-FFF2-40B4-BE49-F238E27FC236}">
                <a16:creationId xmlns:a16="http://schemas.microsoft.com/office/drawing/2014/main" id="{B99B15B3-B7F7-4CC9-A14C-F455EEB795E9}"/>
              </a:ext>
            </a:extLst>
          </p:cNvPr>
          <p:cNvSpPr>
            <a:spLocks noGrp="1"/>
          </p:cNvSpPr>
          <p:nvPr>
            <p:ph type="body" sz="quarter" idx="11"/>
          </p:nvPr>
        </p:nvSpPr>
        <p:spPr/>
        <p:txBody>
          <a:bodyPr/>
          <a:lstStyle/>
          <a:p>
            <a:r>
              <a:rPr lang="en-US" dirty="0"/>
              <a:t>Split Sleeper no longer granted after the driver violates the Hours of Service Rules</a:t>
            </a:r>
          </a:p>
        </p:txBody>
      </p:sp>
      <p:sp>
        <p:nvSpPr>
          <p:cNvPr id="4" name="Title 3">
            <a:extLst>
              <a:ext uri="{FF2B5EF4-FFF2-40B4-BE49-F238E27FC236}">
                <a16:creationId xmlns:a16="http://schemas.microsoft.com/office/drawing/2014/main" id="{44719C0F-6642-491A-8C98-6EBCC703A39B}"/>
              </a:ext>
            </a:extLst>
          </p:cNvPr>
          <p:cNvSpPr>
            <a:spLocks noGrp="1"/>
          </p:cNvSpPr>
          <p:nvPr>
            <p:ph type="title"/>
          </p:nvPr>
        </p:nvSpPr>
        <p:spPr/>
        <p:txBody>
          <a:bodyPr/>
          <a:lstStyle/>
          <a:p>
            <a:r>
              <a:rPr lang="en-US" dirty="0"/>
              <a:t>Known Issue Introduced </a:t>
            </a:r>
          </a:p>
        </p:txBody>
      </p:sp>
    </p:spTree>
    <p:extLst>
      <p:ext uri="{BB962C8B-B14F-4D97-AF65-F5344CB8AC3E}">
        <p14:creationId xmlns:p14="http://schemas.microsoft.com/office/powerpoint/2010/main" val="3708643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419795-995F-44CF-B29E-2A3CE4225896}"/>
              </a:ext>
            </a:extLst>
          </p:cNvPr>
          <p:cNvSpPr>
            <a:spLocks noGrp="1"/>
          </p:cNvSpPr>
          <p:nvPr>
            <p:ph sz="half" idx="1"/>
          </p:nvPr>
        </p:nvSpPr>
        <p:spPr>
          <a:xfrm>
            <a:off x="152401" y="1386983"/>
            <a:ext cx="8922326" cy="2722659"/>
          </a:xfrm>
        </p:spPr>
        <p:txBody>
          <a:bodyPr>
            <a:normAutofit/>
          </a:bodyPr>
          <a:lstStyle/>
          <a:p>
            <a:r>
              <a:rPr lang="en-US" dirty="0"/>
              <a:t>The </a:t>
            </a:r>
            <a:r>
              <a:rPr lang="en-US" b="1" dirty="0"/>
              <a:t>Certify </a:t>
            </a:r>
            <a:r>
              <a:rPr lang="en-US" dirty="0"/>
              <a:t>tab now includes a </a:t>
            </a:r>
            <a:r>
              <a:rPr lang="en-US" b="1" dirty="0"/>
              <a:t>Location </a:t>
            </a:r>
            <a:r>
              <a:rPr lang="en-US" dirty="0"/>
              <a:t>column that shows the driver where the duty status occurred</a:t>
            </a:r>
          </a:p>
        </p:txBody>
      </p:sp>
      <p:sp>
        <p:nvSpPr>
          <p:cNvPr id="3" name="Text Placeholder 2">
            <a:extLst>
              <a:ext uri="{FF2B5EF4-FFF2-40B4-BE49-F238E27FC236}">
                <a16:creationId xmlns:a16="http://schemas.microsoft.com/office/drawing/2014/main" id="{3BDD8F2B-F5C5-41E1-93B9-57227DDF333A}"/>
              </a:ext>
            </a:extLst>
          </p:cNvPr>
          <p:cNvSpPr>
            <a:spLocks noGrp="1"/>
          </p:cNvSpPr>
          <p:nvPr>
            <p:ph type="body" sz="quarter" idx="11"/>
          </p:nvPr>
        </p:nvSpPr>
        <p:spPr/>
        <p:txBody>
          <a:bodyPr/>
          <a:lstStyle/>
          <a:p>
            <a:r>
              <a:rPr lang="en-US" dirty="0"/>
              <a:t>Certify Tab</a:t>
            </a:r>
          </a:p>
        </p:txBody>
      </p:sp>
      <p:sp>
        <p:nvSpPr>
          <p:cNvPr id="4" name="Title 3">
            <a:extLst>
              <a:ext uri="{FF2B5EF4-FFF2-40B4-BE49-F238E27FC236}">
                <a16:creationId xmlns:a16="http://schemas.microsoft.com/office/drawing/2014/main" id="{3599BCD8-564E-49E4-A5F1-FA4A8EE98C93}"/>
              </a:ext>
            </a:extLst>
          </p:cNvPr>
          <p:cNvSpPr>
            <a:spLocks noGrp="1"/>
          </p:cNvSpPr>
          <p:nvPr>
            <p:ph type="title"/>
          </p:nvPr>
        </p:nvSpPr>
        <p:spPr>
          <a:xfrm>
            <a:off x="152401" y="306716"/>
            <a:ext cx="8769926" cy="533964"/>
          </a:xfrm>
        </p:spPr>
        <p:txBody>
          <a:bodyPr/>
          <a:lstStyle/>
          <a:p>
            <a:r>
              <a:rPr lang="en-US" dirty="0"/>
              <a:t>Feature Changes on all Mobile Releases</a:t>
            </a:r>
          </a:p>
        </p:txBody>
      </p:sp>
      <p:pic>
        <p:nvPicPr>
          <p:cNvPr id="5" name="Picture 4">
            <a:extLst>
              <a:ext uri="{FF2B5EF4-FFF2-40B4-BE49-F238E27FC236}">
                <a16:creationId xmlns:a16="http://schemas.microsoft.com/office/drawing/2014/main" id="{7B71DCDB-8C7F-4B83-9379-02FC52576F0D}"/>
              </a:ext>
            </a:extLst>
          </p:cNvPr>
          <p:cNvPicPr>
            <a:picLocks noChangeAspect="1"/>
          </p:cNvPicPr>
          <p:nvPr/>
        </p:nvPicPr>
        <p:blipFill>
          <a:blip r:embed="rId2"/>
          <a:stretch>
            <a:fillRect/>
          </a:stretch>
        </p:blipFill>
        <p:spPr>
          <a:xfrm>
            <a:off x="1676300" y="1775012"/>
            <a:ext cx="5060970" cy="2973258"/>
          </a:xfrm>
          <a:prstGeom prst="rect">
            <a:avLst/>
          </a:prstGeom>
        </p:spPr>
      </p:pic>
    </p:spTree>
    <p:extLst>
      <p:ext uri="{BB962C8B-B14F-4D97-AF65-F5344CB8AC3E}">
        <p14:creationId xmlns:p14="http://schemas.microsoft.com/office/powerpoint/2010/main" val="1230440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419795-995F-44CF-B29E-2A3CE4225896}"/>
              </a:ext>
            </a:extLst>
          </p:cNvPr>
          <p:cNvSpPr>
            <a:spLocks noGrp="1"/>
          </p:cNvSpPr>
          <p:nvPr>
            <p:ph sz="half" idx="1"/>
          </p:nvPr>
        </p:nvSpPr>
        <p:spPr>
          <a:xfrm>
            <a:off x="152401" y="1290918"/>
            <a:ext cx="8922326" cy="3657600"/>
          </a:xfrm>
        </p:spPr>
        <p:txBody>
          <a:bodyPr>
            <a:normAutofit/>
          </a:bodyPr>
          <a:lstStyle/>
          <a:p>
            <a:pPr marL="285750" indent="-285750">
              <a:buFont typeface="Arial" panose="020B0604020202020204" pitchFamily="34" charset="0"/>
              <a:buChar char="•"/>
            </a:pPr>
            <a:r>
              <a:rPr lang="en-US" dirty="0"/>
              <a:t>Drivers can now edit Yard Move and Personal Conveyance statuses. They can change YM or PC to any other status including a non-driving status.  </a:t>
            </a:r>
          </a:p>
          <a:p>
            <a:pPr marL="285750" indent="-285750">
              <a:buFont typeface="Arial" panose="020B0604020202020204" pitchFamily="34" charset="0"/>
              <a:buChar char="•"/>
            </a:pPr>
            <a:endParaRPr lang="en-US" sz="900" dirty="0"/>
          </a:p>
          <a:p>
            <a:pPr marL="285750" indent="-285750">
              <a:buFont typeface="Arial" panose="020B0604020202020204" pitchFamily="34" charset="0"/>
              <a:buChar char="•"/>
            </a:pPr>
            <a:r>
              <a:rPr lang="en-US" dirty="0"/>
              <a:t>The active driver can now choose Drive status manually. This allows drivers to record their duty status accurately even if the ELD malfunctions.</a:t>
            </a:r>
          </a:p>
          <a:p>
            <a:pPr marL="285750" indent="-285750">
              <a:buFont typeface="Arial" panose="020B0604020202020204" pitchFamily="34" charset="0"/>
              <a:buChar char="•"/>
            </a:pPr>
            <a:endParaRPr lang="en-US" sz="900" dirty="0"/>
          </a:p>
          <a:p>
            <a:pPr marL="285750" indent="-285750">
              <a:buFont typeface="Arial" panose="020B0604020202020204" pitchFamily="34" charset="0"/>
              <a:buChar char="•"/>
            </a:pPr>
            <a:r>
              <a:rPr lang="en-US" dirty="0"/>
              <a:t>The mobiles now identify manual driving versus automatically recorded driving to allow for editing of manually recorded driving on the host.  </a:t>
            </a:r>
          </a:p>
          <a:p>
            <a:pPr marL="285750" indent="-285750">
              <a:buFont typeface="Arial" panose="020B0604020202020204" pitchFamily="34" charset="0"/>
              <a:buChar char="•"/>
            </a:pPr>
            <a:endParaRPr lang="en-US" sz="900" dirty="0"/>
          </a:p>
          <a:p>
            <a:pPr marL="285750" indent="-285750">
              <a:buFont typeface="Arial" panose="020B0604020202020204" pitchFamily="34" charset="0"/>
              <a:buChar char="•"/>
            </a:pPr>
            <a:r>
              <a:rPr lang="en-US" dirty="0"/>
              <a:t>If a driver chooses to continue in Drive when no wheel movement is detected, the log will split the status, indicating when the automatic Drive status ended and the manual Drive status began.</a:t>
            </a:r>
          </a:p>
          <a:p>
            <a:pPr marL="285750" indent="-285750">
              <a:buFont typeface="Arial" panose="020B0604020202020204" pitchFamily="34" charset="0"/>
              <a:buChar char="•"/>
            </a:pPr>
            <a:endParaRPr lang="en-US" sz="900" dirty="0"/>
          </a:p>
          <a:p>
            <a:pPr marL="285750" indent="-285750">
              <a:buFont typeface="Arial" panose="020B0604020202020204" pitchFamily="34" charset="0"/>
              <a:buChar char="•"/>
            </a:pPr>
            <a:r>
              <a:rPr lang="en-US" dirty="0"/>
              <a:t>Drivers now receive a confirmation message when they accept a UVA event. This means drivers can avoid accidentally accepting additional UVA events if they double-tap the Next button. </a:t>
            </a:r>
          </a:p>
          <a:p>
            <a:endParaRPr lang="en-US" dirty="0"/>
          </a:p>
        </p:txBody>
      </p:sp>
      <p:sp>
        <p:nvSpPr>
          <p:cNvPr id="3" name="Text Placeholder 2">
            <a:extLst>
              <a:ext uri="{FF2B5EF4-FFF2-40B4-BE49-F238E27FC236}">
                <a16:creationId xmlns:a16="http://schemas.microsoft.com/office/drawing/2014/main" id="{3BDD8F2B-F5C5-41E1-93B9-57227DDF333A}"/>
              </a:ext>
            </a:extLst>
          </p:cNvPr>
          <p:cNvSpPr>
            <a:spLocks noGrp="1"/>
          </p:cNvSpPr>
          <p:nvPr>
            <p:ph type="body" sz="quarter" idx="11"/>
          </p:nvPr>
        </p:nvSpPr>
        <p:spPr/>
        <p:txBody>
          <a:bodyPr/>
          <a:lstStyle/>
          <a:p>
            <a:r>
              <a:rPr lang="en-US" dirty="0"/>
              <a:t>Edit Yard Move &amp; Personal Conveyance </a:t>
            </a:r>
          </a:p>
        </p:txBody>
      </p:sp>
      <p:sp>
        <p:nvSpPr>
          <p:cNvPr id="4" name="Title 3">
            <a:extLst>
              <a:ext uri="{FF2B5EF4-FFF2-40B4-BE49-F238E27FC236}">
                <a16:creationId xmlns:a16="http://schemas.microsoft.com/office/drawing/2014/main" id="{3599BCD8-564E-49E4-A5F1-FA4A8EE98C93}"/>
              </a:ext>
            </a:extLst>
          </p:cNvPr>
          <p:cNvSpPr>
            <a:spLocks noGrp="1"/>
          </p:cNvSpPr>
          <p:nvPr>
            <p:ph type="title"/>
          </p:nvPr>
        </p:nvSpPr>
        <p:spPr>
          <a:xfrm>
            <a:off x="152401" y="306716"/>
            <a:ext cx="8769926" cy="533964"/>
          </a:xfrm>
        </p:spPr>
        <p:txBody>
          <a:bodyPr/>
          <a:lstStyle/>
          <a:p>
            <a:r>
              <a:rPr lang="en-US" dirty="0"/>
              <a:t>Feature Changes on all Mobile Releases</a:t>
            </a:r>
          </a:p>
        </p:txBody>
      </p:sp>
    </p:spTree>
    <p:extLst>
      <p:ext uri="{BB962C8B-B14F-4D97-AF65-F5344CB8AC3E}">
        <p14:creationId xmlns:p14="http://schemas.microsoft.com/office/powerpoint/2010/main" val="1189865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CFE0A2-BBBA-4EFE-AD62-2BF1FE316D6C}"/>
              </a:ext>
            </a:extLst>
          </p:cNvPr>
          <p:cNvSpPr>
            <a:spLocks noGrp="1"/>
          </p:cNvSpPr>
          <p:nvPr>
            <p:ph type="body" sz="quarter" idx="11"/>
          </p:nvPr>
        </p:nvSpPr>
        <p:spPr/>
        <p:txBody>
          <a:bodyPr/>
          <a:lstStyle/>
          <a:p>
            <a:r>
              <a:rPr lang="en-US" dirty="0"/>
              <a:t>ES Hours of Service Releases – September</a:t>
            </a:r>
          </a:p>
        </p:txBody>
      </p:sp>
      <p:graphicFrame>
        <p:nvGraphicFramePr>
          <p:cNvPr id="6" name="Table 5">
            <a:extLst>
              <a:ext uri="{FF2B5EF4-FFF2-40B4-BE49-F238E27FC236}">
                <a16:creationId xmlns:a16="http://schemas.microsoft.com/office/drawing/2014/main" id="{0833FA45-DD07-4749-9DE1-D7E99D40D54E}"/>
              </a:ext>
            </a:extLst>
          </p:cNvPr>
          <p:cNvGraphicFramePr>
            <a:graphicFrameLocks noGrp="1"/>
          </p:cNvGraphicFramePr>
          <p:nvPr>
            <p:extLst>
              <p:ext uri="{D42A27DB-BD31-4B8C-83A1-F6EECF244321}">
                <p14:modId xmlns:p14="http://schemas.microsoft.com/office/powerpoint/2010/main" val="4162750030"/>
              </p:ext>
            </p:extLst>
          </p:nvPr>
        </p:nvGraphicFramePr>
        <p:xfrm>
          <a:off x="536002" y="855076"/>
          <a:ext cx="5857364" cy="4034812"/>
        </p:xfrm>
        <a:graphic>
          <a:graphicData uri="http://schemas.openxmlformats.org/drawingml/2006/table">
            <a:tbl>
              <a:tblPr firstRow="1" bandRow="1">
                <a:tableStyleId>{5C22544A-7EE6-4342-B048-85BDC9FD1C3A}</a:tableStyleId>
              </a:tblPr>
              <a:tblGrid>
                <a:gridCol w="523819">
                  <a:extLst>
                    <a:ext uri="{9D8B030D-6E8A-4147-A177-3AD203B41FA5}">
                      <a16:colId xmlns:a16="http://schemas.microsoft.com/office/drawing/2014/main" val="1016278371"/>
                    </a:ext>
                  </a:extLst>
                </a:gridCol>
                <a:gridCol w="5333545">
                  <a:extLst>
                    <a:ext uri="{9D8B030D-6E8A-4147-A177-3AD203B41FA5}">
                      <a16:colId xmlns:a16="http://schemas.microsoft.com/office/drawing/2014/main" val="2411550795"/>
                    </a:ext>
                  </a:extLst>
                </a:gridCol>
              </a:tblGrid>
              <a:tr h="780103">
                <a:tc>
                  <a:txBody>
                    <a:bodyPr/>
                    <a:lstStyle/>
                    <a:p>
                      <a:pPr lvl="0"/>
                      <a:r>
                        <a:rPr lang="en-US" sz="4000" b="1" i="1" dirty="0">
                          <a:solidFill>
                            <a:schemeClr val="tx1"/>
                          </a:solidFill>
                          <a:latin typeface="+mj-lt"/>
                        </a:rPr>
                        <a:t>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chemeClr val="tx1"/>
                          </a:solidFill>
                        </a:rPr>
                        <a:t>New Hours of Service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2892361"/>
                  </a:ext>
                </a:extLst>
              </a:tr>
              <a:tr h="7801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i="1" dirty="0">
                          <a:solidFill>
                            <a:schemeClr val="tx1"/>
                          </a:solidFill>
                          <a:latin typeface="+mj-lt"/>
                        </a:rPr>
                        <a:t>2</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solidFill>
                            <a:schemeClr val="tx1"/>
                          </a:solidFill>
                        </a:rPr>
                        <a:t>Host Changes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94668857"/>
                  </a:ext>
                </a:extLst>
              </a:tr>
              <a:tr h="780103">
                <a:tc>
                  <a:txBody>
                    <a:bodyPr/>
                    <a:lstStyle/>
                    <a:p>
                      <a:r>
                        <a:rPr lang="en-US" sz="4000" b="1" i="1" dirty="0">
                          <a:latin typeface="+mj-lt"/>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solidFill>
                            <a:schemeClr val="tx1"/>
                          </a:solidFill>
                        </a:rPr>
                        <a:t>Mobile Changes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9070082"/>
                  </a:ext>
                </a:extLst>
              </a:tr>
              <a:tr h="780103">
                <a:tc>
                  <a:txBody>
                    <a:bodyPr/>
                    <a:lstStyle/>
                    <a:p>
                      <a:r>
                        <a:rPr lang="en-US" sz="4000" b="1" i="1" dirty="0">
                          <a:latin typeface="+mj-lt"/>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solidFill>
                            <a:schemeClr val="tx1"/>
                          </a:solidFill>
                        </a:rPr>
                        <a:t>Host Changes</a:t>
                      </a:r>
                    </a:p>
                    <a:p>
                      <a:endParaRPr lang="en-US"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1394261"/>
                  </a:ext>
                </a:extLst>
              </a:tr>
              <a:tr h="780103">
                <a:tc>
                  <a:txBody>
                    <a:bodyPr/>
                    <a:lstStyle/>
                    <a:p>
                      <a:endParaRPr lang="en-US" sz="4000" b="1" i="1" dirty="0">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7084658"/>
                  </a:ext>
                </a:extLst>
              </a:tr>
            </a:tbl>
          </a:graphicData>
        </a:graphic>
      </p:graphicFrame>
    </p:spTree>
    <p:extLst>
      <p:ext uri="{BB962C8B-B14F-4D97-AF65-F5344CB8AC3E}">
        <p14:creationId xmlns:p14="http://schemas.microsoft.com/office/powerpoint/2010/main" val="4127300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81519F-8514-41CB-87A2-DE7863DCAF84}"/>
              </a:ext>
            </a:extLst>
          </p:cNvPr>
          <p:cNvSpPr>
            <a:spLocks noGrp="1"/>
          </p:cNvSpPr>
          <p:nvPr>
            <p:ph sz="half" idx="1"/>
          </p:nvPr>
        </p:nvSpPr>
        <p:spPr>
          <a:xfrm>
            <a:off x="519193" y="1386983"/>
            <a:ext cx="8167607" cy="3238805"/>
          </a:xfrm>
        </p:spPr>
        <p:txBody>
          <a:bodyPr/>
          <a:lstStyle/>
          <a:p>
            <a:pPr marL="285750" indent="-285750">
              <a:buFont typeface="Arial" panose="020B0604020202020204" pitchFamily="34" charset="0"/>
              <a:buChar char="•"/>
            </a:pPr>
            <a:r>
              <a:rPr lang="en-US" dirty="0"/>
              <a:t>All Firmware's will be posted with the FMCSA as Minimum requirement for ELD compliance moving forward</a:t>
            </a:r>
          </a:p>
          <a:p>
            <a:pPr marL="285750" indent="-285750">
              <a:buFont typeface="Arial" panose="020B0604020202020204" pitchFamily="34" charset="0"/>
              <a:buChar char="•"/>
            </a:pPr>
            <a:r>
              <a:rPr lang="en-US" dirty="0"/>
              <a:t>The engine hours field will no longer use a default number to occupy the data element field when it is missing or unavailable.</a:t>
            </a:r>
          </a:p>
          <a:p>
            <a:pPr marL="285750" indent="-285750">
              <a:buFont typeface="Arial" panose="020B0604020202020204" pitchFamily="34" charset="0"/>
              <a:buChar char="•"/>
            </a:pPr>
            <a:r>
              <a:rPr lang="en-US" dirty="0"/>
              <a:t>The host and mobile, townships and cities with a population of less than 5,000 people have been removed from the city database.</a:t>
            </a:r>
          </a:p>
          <a:p>
            <a:pPr marL="285750" indent="-285750">
              <a:buFont typeface="Arial" panose="020B0604020202020204" pitchFamily="34" charset="0"/>
              <a:buChar char="•"/>
            </a:pPr>
            <a:r>
              <a:rPr lang="en-US" dirty="0"/>
              <a:t>Some drivers were occasionally prompted to certify logs ending in the year 2043. </a:t>
            </a:r>
          </a:p>
          <a:p>
            <a:pPr marL="285750" indent="-285750">
              <a:buFont typeface="Arial" panose="020B0604020202020204" pitchFamily="34" charset="0"/>
              <a:buChar char="•"/>
            </a:pPr>
            <a:r>
              <a:rPr lang="en-US" dirty="0"/>
              <a:t>The header field in some ELD logs indicated that a Compliance Malfunction had occurred when there was no compliance malfunction event on that day. </a:t>
            </a:r>
          </a:p>
          <a:p>
            <a:pPr marL="285750" indent="-285750">
              <a:buFont typeface="Arial" panose="020B0604020202020204" pitchFamily="34" charset="0"/>
              <a:buChar char="•"/>
            </a:pPr>
            <a:r>
              <a:rPr lang="en-US" dirty="0"/>
              <a:t>ERODS transmitting with events with no User Information which are required for ERODS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FAFB9714-ACD3-4ECC-B179-4E7A06B808D3}"/>
              </a:ext>
            </a:extLst>
          </p:cNvPr>
          <p:cNvSpPr>
            <a:spLocks noGrp="1"/>
          </p:cNvSpPr>
          <p:nvPr>
            <p:ph type="body" sz="quarter" idx="11"/>
          </p:nvPr>
        </p:nvSpPr>
        <p:spPr/>
        <p:txBody>
          <a:bodyPr/>
          <a:lstStyle/>
          <a:p>
            <a:r>
              <a:rPr lang="en-US" dirty="0"/>
              <a:t>All Mobiles</a:t>
            </a:r>
          </a:p>
        </p:txBody>
      </p:sp>
      <p:sp>
        <p:nvSpPr>
          <p:cNvPr id="4" name="Title 3">
            <a:extLst>
              <a:ext uri="{FF2B5EF4-FFF2-40B4-BE49-F238E27FC236}">
                <a16:creationId xmlns:a16="http://schemas.microsoft.com/office/drawing/2014/main" id="{1E03CEDF-3981-4459-AD87-ABEA8BAE4757}"/>
              </a:ext>
            </a:extLst>
          </p:cNvPr>
          <p:cNvSpPr>
            <a:spLocks noGrp="1"/>
          </p:cNvSpPr>
          <p:nvPr>
            <p:ph type="title"/>
          </p:nvPr>
        </p:nvSpPr>
        <p:spPr/>
        <p:txBody>
          <a:bodyPr/>
          <a:lstStyle/>
          <a:p>
            <a:r>
              <a:rPr lang="en-US" dirty="0"/>
              <a:t>Bug Fixes </a:t>
            </a:r>
          </a:p>
        </p:txBody>
      </p:sp>
    </p:spTree>
    <p:extLst>
      <p:ext uri="{BB962C8B-B14F-4D97-AF65-F5344CB8AC3E}">
        <p14:creationId xmlns:p14="http://schemas.microsoft.com/office/powerpoint/2010/main" val="2955528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81519F-8514-41CB-87A2-DE7863DCAF84}"/>
              </a:ext>
            </a:extLst>
          </p:cNvPr>
          <p:cNvSpPr>
            <a:spLocks noGrp="1"/>
          </p:cNvSpPr>
          <p:nvPr>
            <p:ph sz="half" idx="1"/>
          </p:nvPr>
        </p:nvSpPr>
        <p:spPr>
          <a:xfrm>
            <a:off x="519193" y="1386983"/>
            <a:ext cx="8167607" cy="3238805"/>
          </a:xfrm>
        </p:spPr>
        <p:txBody>
          <a:bodyPr/>
          <a:lstStyle/>
          <a:p>
            <a:pPr marL="285750" indent="-285750">
              <a:buFont typeface="Arial" panose="020B0604020202020204" pitchFamily="34" charset="0"/>
              <a:buChar char="•"/>
            </a:pPr>
            <a:r>
              <a:rPr lang="en-US" dirty="0"/>
              <a:t>On rare occasions, </a:t>
            </a:r>
            <a:r>
              <a:rPr lang="en-US" dirty="0" err="1"/>
              <a:t>eRODS</a:t>
            </a:r>
            <a:r>
              <a:rPr lang="en-US" dirty="0"/>
              <a:t> files were missing intermediate logs. </a:t>
            </a:r>
          </a:p>
          <a:p>
            <a:pPr marL="285750" indent="-285750">
              <a:buFont typeface="Arial" panose="020B0604020202020204" pitchFamily="34" charset="0"/>
              <a:buChar char="•"/>
            </a:pPr>
            <a:r>
              <a:rPr lang="en-US" dirty="0"/>
              <a:t>On occasion the mobile device would use a manual VIN at start-up and an automatic VIN at shutdown. ERODS files treated the two VINs as two different vehicles, which caused problems with FMCSA interpretation of the ERODS file. This issue has been resolved; the mobiles now uses the last known valid VIN from the ECM.</a:t>
            </a:r>
          </a:p>
          <a:p>
            <a:pPr marL="285750" indent="-285750">
              <a:buFont typeface="Arial" panose="020B0604020202020204" pitchFamily="34" charset="0"/>
              <a:buChar char="•"/>
            </a:pPr>
            <a:r>
              <a:rPr lang="en-US" dirty="0"/>
              <a:t>Several changes have been made to ensure timing compliance malfunctions are recorded.</a:t>
            </a:r>
          </a:p>
        </p:txBody>
      </p:sp>
      <p:sp>
        <p:nvSpPr>
          <p:cNvPr id="3" name="Text Placeholder 2">
            <a:extLst>
              <a:ext uri="{FF2B5EF4-FFF2-40B4-BE49-F238E27FC236}">
                <a16:creationId xmlns:a16="http://schemas.microsoft.com/office/drawing/2014/main" id="{FAFB9714-ACD3-4ECC-B179-4E7A06B808D3}"/>
              </a:ext>
            </a:extLst>
          </p:cNvPr>
          <p:cNvSpPr>
            <a:spLocks noGrp="1"/>
          </p:cNvSpPr>
          <p:nvPr>
            <p:ph type="body" sz="quarter" idx="11"/>
          </p:nvPr>
        </p:nvSpPr>
        <p:spPr/>
        <p:txBody>
          <a:bodyPr/>
          <a:lstStyle/>
          <a:p>
            <a:r>
              <a:rPr lang="en-US" dirty="0"/>
              <a:t>All Mobiles</a:t>
            </a:r>
          </a:p>
        </p:txBody>
      </p:sp>
      <p:sp>
        <p:nvSpPr>
          <p:cNvPr id="4" name="Title 3">
            <a:extLst>
              <a:ext uri="{FF2B5EF4-FFF2-40B4-BE49-F238E27FC236}">
                <a16:creationId xmlns:a16="http://schemas.microsoft.com/office/drawing/2014/main" id="{1E03CEDF-3981-4459-AD87-ABEA8BAE4757}"/>
              </a:ext>
            </a:extLst>
          </p:cNvPr>
          <p:cNvSpPr>
            <a:spLocks noGrp="1"/>
          </p:cNvSpPr>
          <p:nvPr>
            <p:ph type="title"/>
          </p:nvPr>
        </p:nvSpPr>
        <p:spPr/>
        <p:txBody>
          <a:bodyPr/>
          <a:lstStyle/>
          <a:p>
            <a:r>
              <a:rPr lang="en-US" dirty="0"/>
              <a:t>Bug Fixes </a:t>
            </a:r>
          </a:p>
        </p:txBody>
      </p:sp>
    </p:spTree>
    <p:extLst>
      <p:ext uri="{BB962C8B-B14F-4D97-AF65-F5344CB8AC3E}">
        <p14:creationId xmlns:p14="http://schemas.microsoft.com/office/powerpoint/2010/main" val="1909363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218A98-2541-7440-9D2F-F9914453EC55}"/>
              </a:ext>
            </a:extLst>
          </p:cNvPr>
          <p:cNvSpPr>
            <a:spLocks noGrp="1"/>
          </p:cNvSpPr>
          <p:nvPr>
            <p:ph idx="1"/>
          </p:nvPr>
        </p:nvSpPr>
        <p:spPr>
          <a:xfrm>
            <a:off x="151304" y="2459312"/>
            <a:ext cx="5460086" cy="2523428"/>
          </a:xfrm>
        </p:spPr>
        <p:txBody>
          <a:bodyPr>
            <a:normAutofit/>
          </a:bodyPr>
          <a:lstStyle/>
          <a:p>
            <a:r>
              <a:rPr lang="en-US" dirty="0"/>
              <a:t>FMCSA New Hours of </a:t>
            </a:r>
          </a:p>
          <a:p>
            <a:r>
              <a:rPr lang="en-US" dirty="0"/>
              <a:t>Service Rules </a:t>
            </a:r>
          </a:p>
        </p:txBody>
      </p:sp>
      <p:sp>
        <p:nvSpPr>
          <p:cNvPr id="5" name="Text Placeholder 4">
            <a:extLst>
              <a:ext uri="{FF2B5EF4-FFF2-40B4-BE49-F238E27FC236}">
                <a16:creationId xmlns:a16="http://schemas.microsoft.com/office/drawing/2014/main" id="{0AE5C7B2-2245-CC41-B1CC-E7EB4837A877}"/>
              </a:ext>
            </a:extLst>
          </p:cNvPr>
          <p:cNvSpPr>
            <a:spLocks noGrp="1"/>
          </p:cNvSpPr>
          <p:nvPr>
            <p:ph type="body" sz="quarter" idx="11"/>
          </p:nvPr>
        </p:nvSpPr>
        <p:spPr/>
        <p:txBody>
          <a:bodyPr/>
          <a:lstStyle/>
          <a:p>
            <a:r>
              <a:rPr lang="en-US" dirty="0"/>
              <a:t>ES Hours of Service</a:t>
            </a:r>
          </a:p>
        </p:txBody>
      </p:sp>
    </p:spTree>
    <p:extLst>
      <p:ext uri="{BB962C8B-B14F-4D97-AF65-F5344CB8AC3E}">
        <p14:creationId xmlns:p14="http://schemas.microsoft.com/office/powerpoint/2010/main" val="134542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419795-995F-44CF-B29E-2A3CE4225896}"/>
              </a:ext>
            </a:extLst>
          </p:cNvPr>
          <p:cNvSpPr>
            <a:spLocks noGrp="1"/>
          </p:cNvSpPr>
          <p:nvPr>
            <p:ph sz="half" idx="1"/>
          </p:nvPr>
        </p:nvSpPr>
        <p:spPr>
          <a:xfrm>
            <a:off x="152401" y="1386983"/>
            <a:ext cx="8922326" cy="2722659"/>
          </a:xfrm>
        </p:spPr>
        <p:txBody>
          <a:bodyPr>
            <a:normAutofit/>
          </a:bodyPr>
          <a:lstStyle/>
          <a:p>
            <a:r>
              <a:rPr lang="en-US" dirty="0"/>
              <a:t>Several updates have been made in preparation for revised FMCSA Hours of Service rules that will take effect on September 29, 2020 at 12:01 am. </a:t>
            </a:r>
          </a:p>
          <a:p>
            <a:r>
              <a:rPr lang="en-US" dirty="0"/>
              <a:t>The rules have been updated to allow greater flexibility for drivers without affecting their safety.</a:t>
            </a:r>
          </a:p>
          <a:p>
            <a:endParaRPr lang="en-US" dirty="0"/>
          </a:p>
          <a:p>
            <a:r>
              <a:rPr lang="en-US" dirty="0"/>
              <a:t>You can see the final rule on the </a:t>
            </a:r>
            <a:r>
              <a:rPr lang="en-US" dirty="0">
                <a:hlinkClick r:id="rId2" tooltip="https://www.federalregister.gov/documents/2020/06/01/2020-11469/hours-of-service-of-drivers"/>
              </a:rPr>
              <a:t>FMCSA website</a:t>
            </a:r>
            <a:r>
              <a:rPr lang="en-US" dirty="0"/>
              <a:t> </a:t>
            </a:r>
          </a:p>
          <a:p>
            <a:r>
              <a:rPr lang="en-US" dirty="0"/>
              <a:t> </a:t>
            </a:r>
            <a:r>
              <a:rPr lang="en-US" dirty="0">
                <a:hlinkClick r:id="rId2"/>
              </a:rPr>
              <a:t>https://www.federalregister.gov/documents/2020/06/01/2020-11469/hours-of-service-of-drivers</a:t>
            </a:r>
            <a:r>
              <a:rPr lang="en-US" dirty="0"/>
              <a:t> </a:t>
            </a:r>
          </a:p>
          <a:p>
            <a:endParaRPr lang="en-US" dirty="0"/>
          </a:p>
          <a:p>
            <a:r>
              <a:rPr lang="en-US" dirty="0"/>
              <a:t>The changes should not require any action from drivers, and they will not take effect until the FMCSA changes begin on September 29. </a:t>
            </a:r>
          </a:p>
          <a:p>
            <a:pPr marL="285750" indent="-28575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3BDD8F2B-F5C5-41E1-93B9-57227DDF333A}"/>
              </a:ext>
            </a:extLst>
          </p:cNvPr>
          <p:cNvSpPr>
            <a:spLocks noGrp="1"/>
          </p:cNvSpPr>
          <p:nvPr>
            <p:ph type="body" sz="quarter" idx="11"/>
          </p:nvPr>
        </p:nvSpPr>
        <p:spPr/>
        <p:txBody>
          <a:bodyPr/>
          <a:lstStyle/>
          <a:p>
            <a:r>
              <a:rPr lang="en-US" dirty="0"/>
              <a:t>Changes Impact ES Rules Engine for Sleeper Berth, Passenger Rule and Rest Break</a:t>
            </a:r>
          </a:p>
        </p:txBody>
      </p:sp>
      <p:sp>
        <p:nvSpPr>
          <p:cNvPr id="4" name="Title 3">
            <a:extLst>
              <a:ext uri="{FF2B5EF4-FFF2-40B4-BE49-F238E27FC236}">
                <a16:creationId xmlns:a16="http://schemas.microsoft.com/office/drawing/2014/main" id="{3599BCD8-564E-49E4-A5F1-FA4A8EE98C93}"/>
              </a:ext>
            </a:extLst>
          </p:cNvPr>
          <p:cNvSpPr>
            <a:spLocks noGrp="1"/>
          </p:cNvSpPr>
          <p:nvPr>
            <p:ph type="title"/>
          </p:nvPr>
        </p:nvSpPr>
        <p:spPr>
          <a:xfrm>
            <a:off x="152401" y="306716"/>
            <a:ext cx="8769926" cy="533964"/>
          </a:xfrm>
        </p:spPr>
        <p:txBody>
          <a:bodyPr/>
          <a:lstStyle/>
          <a:p>
            <a:r>
              <a:rPr lang="en-US" dirty="0"/>
              <a:t>FMCSA Changes on all releases</a:t>
            </a:r>
          </a:p>
        </p:txBody>
      </p:sp>
    </p:spTree>
    <p:extLst>
      <p:ext uri="{BB962C8B-B14F-4D97-AF65-F5344CB8AC3E}">
        <p14:creationId xmlns:p14="http://schemas.microsoft.com/office/powerpoint/2010/main" val="3144629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419795-995F-44CF-B29E-2A3CE4225896}"/>
              </a:ext>
            </a:extLst>
          </p:cNvPr>
          <p:cNvSpPr>
            <a:spLocks noGrp="1"/>
          </p:cNvSpPr>
          <p:nvPr>
            <p:ph sz="half" idx="1"/>
          </p:nvPr>
        </p:nvSpPr>
        <p:spPr>
          <a:xfrm>
            <a:off x="152401" y="1257301"/>
            <a:ext cx="8922326" cy="3733800"/>
          </a:xfrm>
        </p:spPr>
        <p:txBody>
          <a:bodyPr>
            <a:normAutofit fontScale="92500" lnSpcReduction="20000"/>
          </a:bodyPr>
          <a:lstStyle/>
          <a:p>
            <a:pPr marL="285750" indent="-285750">
              <a:buFont typeface="Arial" panose="020B0604020202020204" pitchFamily="34" charset="0"/>
              <a:buChar char="•"/>
            </a:pPr>
            <a:r>
              <a:rPr lang="en-US" dirty="0"/>
              <a:t>The 30-minute break requirement for drivers of property-carrying CMVs in § 395.3(a)(3)(ii) is applicable only when a driver has driven (instead of having been on-duty) for a period of 8 hours without at least a 30-minute non-driving interruption.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break may be satisfied by any non-driving period of 30 minutes, </a:t>
            </a:r>
            <a:r>
              <a:rPr lang="en-US" i="1" dirty="0"/>
              <a:t>i.e.,</a:t>
            </a:r>
            <a:r>
              <a:rPr lang="en-US" dirty="0"/>
              <a:t> on-duty, off-duty, or sleeper berth time.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sleeper berth requirements were modified to: </a:t>
            </a:r>
          </a:p>
          <a:p>
            <a:r>
              <a:rPr lang="en-US" dirty="0"/>
              <a:t>	(1) Allow drivers to take their required 10 hours off-duty in two periods, provided one off-duty period (whether in or out of the sleeper berth) is at least 2 hours long and the other involves at least 7 consecutive hours spent in the sleeper berth, and </a:t>
            </a:r>
          </a:p>
          <a:p>
            <a:endParaRPr lang="en-US" dirty="0"/>
          </a:p>
          <a:p>
            <a:r>
              <a:rPr lang="en-US" dirty="0"/>
              <a:t>	(2) add that neither period counts against the maximum 14-hour driving window in § 395.3(a)(2).</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combination of sleeper berth time of at least 7 consecutive hours and up to 3 hours riding in the passenger seat of the vehicle while the vehicle is moving on the highway, either immediately before or after the sleeper berth time, amounting to at least 10 consecutive hours.</a:t>
            </a:r>
          </a:p>
        </p:txBody>
      </p:sp>
      <p:sp>
        <p:nvSpPr>
          <p:cNvPr id="3" name="Text Placeholder 2">
            <a:extLst>
              <a:ext uri="{FF2B5EF4-FFF2-40B4-BE49-F238E27FC236}">
                <a16:creationId xmlns:a16="http://schemas.microsoft.com/office/drawing/2014/main" id="{3BDD8F2B-F5C5-41E1-93B9-57227DDF333A}"/>
              </a:ext>
            </a:extLst>
          </p:cNvPr>
          <p:cNvSpPr>
            <a:spLocks noGrp="1"/>
          </p:cNvSpPr>
          <p:nvPr>
            <p:ph type="body" sz="quarter" idx="11"/>
          </p:nvPr>
        </p:nvSpPr>
        <p:spPr/>
        <p:txBody>
          <a:bodyPr/>
          <a:lstStyle/>
          <a:p>
            <a:r>
              <a:rPr lang="en-US" dirty="0"/>
              <a:t>Changes Impact ES Rules Engine for Sleeper Berth, Passenger Rule and Rest Break</a:t>
            </a:r>
          </a:p>
        </p:txBody>
      </p:sp>
      <p:sp>
        <p:nvSpPr>
          <p:cNvPr id="4" name="Title 3">
            <a:extLst>
              <a:ext uri="{FF2B5EF4-FFF2-40B4-BE49-F238E27FC236}">
                <a16:creationId xmlns:a16="http://schemas.microsoft.com/office/drawing/2014/main" id="{3599BCD8-564E-49E4-A5F1-FA4A8EE98C93}"/>
              </a:ext>
            </a:extLst>
          </p:cNvPr>
          <p:cNvSpPr>
            <a:spLocks noGrp="1"/>
          </p:cNvSpPr>
          <p:nvPr>
            <p:ph type="title"/>
          </p:nvPr>
        </p:nvSpPr>
        <p:spPr>
          <a:xfrm>
            <a:off x="152401" y="306716"/>
            <a:ext cx="8769926" cy="533964"/>
          </a:xfrm>
        </p:spPr>
        <p:txBody>
          <a:bodyPr/>
          <a:lstStyle/>
          <a:p>
            <a:r>
              <a:rPr lang="en-US" dirty="0"/>
              <a:t>FMCSA Changes Impacting ES Hours of Service</a:t>
            </a:r>
          </a:p>
        </p:txBody>
      </p:sp>
    </p:spTree>
    <p:extLst>
      <p:ext uri="{BB962C8B-B14F-4D97-AF65-F5344CB8AC3E}">
        <p14:creationId xmlns:p14="http://schemas.microsoft.com/office/powerpoint/2010/main" val="412067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218A98-2541-7440-9D2F-F9914453EC55}"/>
              </a:ext>
            </a:extLst>
          </p:cNvPr>
          <p:cNvSpPr>
            <a:spLocks noGrp="1"/>
          </p:cNvSpPr>
          <p:nvPr>
            <p:ph idx="1"/>
          </p:nvPr>
        </p:nvSpPr>
        <p:spPr>
          <a:xfrm>
            <a:off x="161365" y="2334322"/>
            <a:ext cx="6539112" cy="2523428"/>
          </a:xfrm>
        </p:spPr>
        <p:txBody>
          <a:bodyPr>
            <a:normAutofit fontScale="92500" lnSpcReduction="10000"/>
          </a:bodyPr>
          <a:lstStyle/>
          <a:p>
            <a:r>
              <a:rPr lang="en-US" dirty="0"/>
              <a:t>Host Release Dates </a:t>
            </a:r>
          </a:p>
          <a:p>
            <a:r>
              <a:rPr lang="en-US" dirty="0"/>
              <a:t>August 29, 2020 USA  </a:t>
            </a:r>
          </a:p>
          <a:p>
            <a:r>
              <a:rPr lang="en-US" dirty="0"/>
              <a:t>September 26, 2020 USA &amp; Canada</a:t>
            </a:r>
          </a:p>
        </p:txBody>
      </p:sp>
      <p:sp>
        <p:nvSpPr>
          <p:cNvPr id="5" name="Text Placeholder 4">
            <a:extLst>
              <a:ext uri="{FF2B5EF4-FFF2-40B4-BE49-F238E27FC236}">
                <a16:creationId xmlns:a16="http://schemas.microsoft.com/office/drawing/2014/main" id="{0AE5C7B2-2245-CC41-B1CC-E7EB4837A877}"/>
              </a:ext>
            </a:extLst>
          </p:cNvPr>
          <p:cNvSpPr>
            <a:spLocks noGrp="1"/>
          </p:cNvSpPr>
          <p:nvPr>
            <p:ph type="body" sz="quarter" idx="11"/>
          </p:nvPr>
        </p:nvSpPr>
        <p:spPr/>
        <p:txBody>
          <a:bodyPr/>
          <a:lstStyle/>
          <a:p>
            <a:r>
              <a:rPr lang="en-US" dirty="0"/>
              <a:t>ES Hours of Service</a:t>
            </a:r>
          </a:p>
        </p:txBody>
      </p:sp>
    </p:spTree>
    <p:extLst>
      <p:ext uri="{BB962C8B-B14F-4D97-AF65-F5344CB8AC3E}">
        <p14:creationId xmlns:p14="http://schemas.microsoft.com/office/powerpoint/2010/main" val="1430961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195A05-1E5D-4A56-AE0F-BC17BDB40AAC}"/>
              </a:ext>
            </a:extLst>
          </p:cNvPr>
          <p:cNvSpPr>
            <a:spLocks noGrp="1"/>
          </p:cNvSpPr>
          <p:nvPr>
            <p:ph sz="half" idx="1"/>
          </p:nvPr>
        </p:nvSpPr>
        <p:spPr>
          <a:xfrm>
            <a:off x="145997" y="1386983"/>
            <a:ext cx="8746544" cy="2722659"/>
          </a:xfrm>
        </p:spPr>
        <p:txBody>
          <a:bodyPr>
            <a:normAutofit/>
          </a:bodyPr>
          <a:lstStyle/>
          <a:p>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5.13 Patch that was rolled out on August 29</a:t>
            </a:r>
            <a:r>
              <a:rPr lang="en-US" baseline="30000" dirty="0">
                <a:solidFill>
                  <a:schemeClr val="accent1"/>
                </a:solidFill>
              </a:rPr>
              <a:t>th</a:t>
            </a:r>
            <a:r>
              <a:rPr lang="en-US" dirty="0">
                <a:solidFill>
                  <a:schemeClr val="accent1"/>
                </a:solidFill>
              </a:rPr>
              <a:t> In the USA. The release Featured Rules Engine features for the New Hours of Service Rules as well as Editing of Manual driving events on the host.  </a:t>
            </a:r>
          </a:p>
          <a:p>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An additional Release for the new Hours of Service rule changes will occur on September 26, 2020 for the USA </a:t>
            </a:r>
          </a:p>
          <a:p>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Canada will get the Host 5.13 Patch – Manual Driving &amp; 5.13 Hours of Service Rule Changes on September 26, 2020</a:t>
            </a:r>
          </a:p>
          <a:p>
            <a:endParaRPr lang="en-US" dirty="0"/>
          </a:p>
        </p:txBody>
      </p:sp>
      <p:sp>
        <p:nvSpPr>
          <p:cNvPr id="3" name="Text Placeholder 2">
            <a:extLst>
              <a:ext uri="{FF2B5EF4-FFF2-40B4-BE49-F238E27FC236}">
                <a16:creationId xmlns:a16="http://schemas.microsoft.com/office/drawing/2014/main" id="{F2DA9E42-B02C-4F2B-B6D7-84F7E62FA7F7}"/>
              </a:ext>
            </a:extLst>
          </p:cNvPr>
          <p:cNvSpPr>
            <a:spLocks noGrp="1"/>
          </p:cNvSpPr>
          <p:nvPr>
            <p:ph type="body" sz="quarter" idx="11"/>
          </p:nvPr>
        </p:nvSpPr>
        <p:spPr/>
        <p:txBody>
          <a:bodyPr/>
          <a:lstStyle/>
          <a:p>
            <a:r>
              <a:rPr lang="en-US" dirty="0"/>
              <a:t>Host Releases </a:t>
            </a:r>
          </a:p>
        </p:txBody>
      </p:sp>
      <p:sp>
        <p:nvSpPr>
          <p:cNvPr id="4" name="Title 3">
            <a:extLst>
              <a:ext uri="{FF2B5EF4-FFF2-40B4-BE49-F238E27FC236}">
                <a16:creationId xmlns:a16="http://schemas.microsoft.com/office/drawing/2014/main" id="{D046850B-9F3D-480C-9E13-17ACF7065806}"/>
              </a:ext>
            </a:extLst>
          </p:cNvPr>
          <p:cNvSpPr>
            <a:spLocks noGrp="1"/>
          </p:cNvSpPr>
          <p:nvPr>
            <p:ph type="title"/>
          </p:nvPr>
        </p:nvSpPr>
        <p:spPr/>
        <p:txBody>
          <a:bodyPr/>
          <a:lstStyle/>
          <a:p>
            <a:r>
              <a:rPr lang="en-US" dirty="0"/>
              <a:t>FMCSA Changes </a:t>
            </a:r>
          </a:p>
        </p:txBody>
      </p:sp>
      <p:sp>
        <p:nvSpPr>
          <p:cNvPr id="5" name="Content Placeholder 1">
            <a:extLst>
              <a:ext uri="{FF2B5EF4-FFF2-40B4-BE49-F238E27FC236}">
                <a16:creationId xmlns:a16="http://schemas.microsoft.com/office/drawing/2014/main" id="{52147D38-A425-417D-9339-15A45EC51A2E}"/>
              </a:ext>
            </a:extLst>
          </p:cNvPr>
          <p:cNvSpPr txBox="1">
            <a:spLocks/>
          </p:cNvSpPr>
          <p:nvPr/>
        </p:nvSpPr>
        <p:spPr>
          <a:xfrm>
            <a:off x="671593" y="1890272"/>
            <a:ext cx="8167607" cy="2371770"/>
          </a:xfrm>
          <a:prstGeom prst="rect">
            <a:avLst/>
          </a:prstGeom>
        </p:spPr>
        <p:txBody>
          <a:bodyPr vert="horz" lIns="91440" tIns="45720" rIns="91440" bIns="45720" rtlCol="0">
            <a:normAutofit/>
          </a:bodyPr>
          <a:lstStyle>
            <a:lvl1pPr marL="0" indent="0" algn="l" defTabSz="457200" rtl="0" eaLnBrk="1" latinLnBrk="0" hangingPunct="1">
              <a:spcBef>
                <a:spcPct val="20000"/>
              </a:spcBef>
              <a:spcAft>
                <a:spcPts val="0"/>
              </a:spcAft>
              <a:buClr>
                <a:srgbClr val="F8991D"/>
              </a:buClr>
              <a:buFont typeface="Arial"/>
              <a:buNone/>
              <a:defRPr sz="1600" kern="1200">
                <a:solidFill>
                  <a:schemeClr val="tx1"/>
                </a:solidFill>
                <a:latin typeface="+mn-lt"/>
                <a:ea typeface="+mn-ea"/>
                <a:cs typeface="+mn-cs"/>
              </a:defRPr>
            </a:lvl1pPr>
            <a:lvl2pPr marL="274320" indent="0" algn="l" defTabSz="457200" rtl="0" eaLnBrk="1" latinLnBrk="0" hangingPunct="1">
              <a:spcBef>
                <a:spcPct val="20000"/>
              </a:spcBef>
              <a:spcAft>
                <a:spcPts val="0"/>
              </a:spcAft>
              <a:buClr>
                <a:schemeClr val="accent1"/>
              </a:buClr>
              <a:buFont typeface="Arial"/>
              <a:buChar char="–"/>
              <a:defRPr sz="1600" kern="1200">
                <a:solidFill>
                  <a:schemeClr val="tx1"/>
                </a:solidFill>
                <a:latin typeface="+mn-lt"/>
                <a:ea typeface="+mn-ea"/>
                <a:cs typeface="+mn-cs"/>
              </a:defRPr>
            </a:lvl2pPr>
            <a:lvl3pPr marL="548640" indent="0" algn="l" defTabSz="457200" rtl="0" eaLnBrk="1" latinLnBrk="0" hangingPunct="1">
              <a:spcBef>
                <a:spcPct val="20000"/>
              </a:spcBef>
              <a:spcAft>
                <a:spcPts val="0"/>
              </a:spcAft>
              <a:buClr>
                <a:schemeClr val="accent1"/>
              </a:buClr>
              <a:buFont typeface="Courier New"/>
              <a:buChar char="o"/>
              <a:defRPr sz="1600" kern="1200">
                <a:solidFill>
                  <a:schemeClr val="tx1"/>
                </a:solidFill>
                <a:latin typeface="+mn-lt"/>
                <a:ea typeface="+mn-ea"/>
                <a:cs typeface="+mn-cs"/>
              </a:defRPr>
            </a:lvl3pPr>
            <a:lvl4pPr marL="1097280" indent="-228600" algn="l" defTabSz="457200" rtl="0" eaLnBrk="1" latinLnBrk="0" hangingPunct="1">
              <a:spcBef>
                <a:spcPct val="20000"/>
              </a:spcBef>
              <a:buClr>
                <a:schemeClr val="accent1"/>
              </a:buClr>
              <a:buFont typeface="Wingdings" charset="2"/>
              <a:buChar char="²"/>
              <a:defRPr sz="1600" kern="1200">
                <a:solidFill>
                  <a:schemeClr val="tx1"/>
                </a:solidFill>
                <a:latin typeface="+mn-lt"/>
                <a:ea typeface="+mn-ea"/>
                <a:cs typeface="+mn-cs"/>
              </a:defRPr>
            </a:lvl4pPr>
            <a:lvl5pPr marL="1371600" indent="-228600" algn="l" defTabSz="457200" rtl="0" eaLnBrk="1" latinLnBrk="0" hangingPunct="1">
              <a:spcBef>
                <a:spcPct val="20000"/>
              </a:spcBef>
              <a:buClr>
                <a:schemeClr val="accent1"/>
              </a:buClr>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158980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195A05-1E5D-4A56-AE0F-BC17BDB40AAC}"/>
              </a:ext>
            </a:extLst>
          </p:cNvPr>
          <p:cNvSpPr>
            <a:spLocks noGrp="1"/>
          </p:cNvSpPr>
          <p:nvPr>
            <p:ph sz="half" idx="1"/>
          </p:nvPr>
        </p:nvSpPr>
        <p:spPr>
          <a:xfrm>
            <a:off x="304801" y="1265429"/>
            <a:ext cx="8587740" cy="2844214"/>
          </a:xfrm>
        </p:spPr>
        <p:txBody>
          <a:bodyPr/>
          <a:lstStyle/>
          <a:p>
            <a:r>
              <a:rPr lang="en-US" dirty="0">
                <a:solidFill>
                  <a:schemeClr val="accent1"/>
                </a:solidFill>
              </a:rPr>
              <a:t>Features</a:t>
            </a:r>
          </a:p>
          <a:p>
            <a:pPr marL="285750" indent="-285750">
              <a:buFont typeface="Arial" panose="020B0604020202020204" pitchFamily="34" charset="0"/>
              <a:buChar char="•"/>
            </a:pPr>
            <a:r>
              <a:rPr lang="en-US" dirty="0"/>
              <a:t>Users can now edit manually recorded driving events in a driver's log. To edit an event, simply select the </a:t>
            </a:r>
            <a:r>
              <a:rPr lang="en-US" b="1" dirty="0"/>
              <a:t>Edit </a:t>
            </a:r>
            <a:r>
              <a:rPr lang="en-US" dirty="0"/>
              <a:t>icon next to it.  Requires Mobile Firmware Versions IVG DA1007R, MCP 200/110 AA1831R  MCP50CA1397 or higher.</a:t>
            </a:r>
          </a:p>
          <a:p>
            <a:pPr marL="285750" indent="-285750">
              <a:buFont typeface="Arial" panose="020B0604020202020204" pitchFamily="34" charset="0"/>
              <a:buChar char="•"/>
            </a:pPr>
            <a:r>
              <a:rPr lang="en-US" dirty="0"/>
              <a:t>New Rules Engine effective only after 12:01 AM on September 29th</a:t>
            </a:r>
          </a:p>
          <a:p>
            <a:pPr marL="285750" indent="-285750">
              <a:buFont typeface="Arial" panose="020B0604020202020204" pitchFamily="34" charset="0"/>
              <a:buChar char="•"/>
            </a:pPr>
            <a:endParaRPr lang="en-US" dirty="0"/>
          </a:p>
          <a:p>
            <a:r>
              <a:rPr lang="en-US" dirty="0">
                <a:solidFill>
                  <a:schemeClr val="accent1"/>
                </a:solidFill>
              </a:rPr>
              <a:t>Fixes </a:t>
            </a:r>
          </a:p>
          <a:p>
            <a:pPr marL="285750" indent="-285750">
              <a:buFont typeface="Arial" panose="020B0604020202020204" pitchFamily="34" charset="0"/>
              <a:buChar char="•"/>
            </a:pPr>
            <a:r>
              <a:rPr lang="en-US" dirty="0"/>
              <a:t>When users enter an annotation in the </a:t>
            </a:r>
            <a:r>
              <a:rPr lang="en-US" b="1" dirty="0"/>
              <a:t>Vehicles </a:t>
            </a:r>
            <a:r>
              <a:rPr lang="en-US" dirty="0"/>
              <a:t>tab, they no longer receive a pop-up message reminding them of the minimum required number of characters (four) as they are entering the first three characters of their note.</a:t>
            </a:r>
          </a:p>
          <a:p>
            <a:pPr marL="285750" indent="-285750">
              <a:buFont typeface="Arial" panose="020B0604020202020204" pitchFamily="34" charset="0"/>
              <a:buChar char="•"/>
            </a:pPr>
            <a:endParaRPr lang="en-US" dirty="0">
              <a:solidFill>
                <a:schemeClr val="accent1"/>
              </a:solidFill>
            </a:endParaRPr>
          </a:p>
        </p:txBody>
      </p:sp>
      <p:sp>
        <p:nvSpPr>
          <p:cNvPr id="3" name="Text Placeholder 2">
            <a:extLst>
              <a:ext uri="{FF2B5EF4-FFF2-40B4-BE49-F238E27FC236}">
                <a16:creationId xmlns:a16="http://schemas.microsoft.com/office/drawing/2014/main" id="{F2DA9E42-B02C-4F2B-B6D7-84F7E62FA7F7}"/>
              </a:ext>
            </a:extLst>
          </p:cNvPr>
          <p:cNvSpPr>
            <a:spLocks noGrp="1"/>
          </p:cNvSpPr>
          <p:nvPr>
            <p:ph type="body" sz="quarter" idx="11"/>
          </p:nvPr>
        </p:nvSpPr>
        <p:spPr>
          <a:xfrm>
            <a:off x="519193" y="897683"/>
            <a:ext cx="8167607" cy="272347"/>
          </a:xfrm>
        </p:spPr>
        <p:txBody>
          <a:bodyPr/>
          <a:lstStyle/>
          <a:p>
            <a:r>
              <a:rPr lang="en-US" dirty="0"/>
              <a:t>Release Date August 29</a:t>
            </a:r>
            <a:r>
              <a:rPr lang="en-US" baseline="30000" dirty="0"/>
              <a:t>th</a:t>
            </a:r>
            <a:r>
              <a:rPr lang="en-US" dirty="0"/>
              <a:t> USA and September 26</a:t>
            </a:r>
            <a:r>
              <a:rPr lang="en-US" baseline="30000" dirty="0"/>
              <a:t>th</a:t>
            </a:r>
            <a:r>
              <a:rPr lang="en-US" dirty="0"/>
              <a:t> in Canada</a:t>
            </a:r>
          </a:p>
        </p:txBody>
      </p:sp>
      <p:sp>
        <p:nvSpPr>
          <p:cNvPr id="4" name="Title 3">
            <a:extLst>
              <a:ext uri="{FF2B5EF4-FFF2-40B4-BE49-F238E27FC236}">
                <a16:creationId xmlns:a16="http://schemas.microsoft.com/office/drawing/2014/main" id="{D046850B-9F3D-480C-9E13-17ACF7065806}"/>
              </a:ext>
            </a:extLst>
          </p:cNvPr>
          <p:cNvSpPr>
            <a:spLocks noGrp="1"/>
          </p:cNvSpPr>
          <p:nvPr>
            <p:ph type="title"/>
          </p:nvPr>
        </p:nvSpPr>
        <p:spPr>
          <a:xfrm>
            <a:off x="519193" y="306716"/>
            <a:ext cx="8167607" cy="533964"/>
          </a:xfrm>
        </p:spPr>
        <p:txBody>
          <a:bodyPr/>
          <a:lstStyle/>
          <a:p>
            <a:r>
              <a:rPr lang="en-US" dirty="0"/>
              <a:t>5.13 – Manual Driving Patch Host </a:t>
            </a:r>
            <a:endParaRPr lang="en-US" sz="1600" dirty="0">
              <a:solidFill>
                <a:schemeClr val="accent1"/>
              </a:solidFill>
            </a:endParaRPr>
          </a:p>
        </p:txBody>
      </p:sp>
      <p:sp>
        <p:nvSpPr>
          <p:cNvPr id="5" name="Content Placeholder 1">
            <a:extLst>
              <a:ext uri="{FF2B5EF4-FFF2-40B4-BE49-F238E27FC236}">
                <a16:creationId xmlns:a16="http://schemas.microsoft.com/office/drawing/2014/main" id="{52147D38-A425-417D-9339-15A45EC51A2E}"/>
              </a:ext>
            </a:extLst>
          </p:cNvPr>
          <p:cNvSpPr txBox="1">
            <a:spLocks/>
          </p:cNvSpPr>
          <p:nvPr/>
        </p:nvSpPr>
        <p:spPr>
          <a:xfrm>
            <a:off x="671593" y="1539383"/>
            <a:ext cx="8167607" cy="2722659"/>
          </a:xfrm>
          <a:prstGeom prst="rect">
            <a:avLst/>
          </a:prstGeom>
        </p:spPr>
        <p:txBody>
          <a:bodyPr vert="horz" lIns="91440" tIns="45720" rIns="91440" bIns="45720" rtlCol="0">
            <a:normAutofit/>
          </a:bodyPr>
          <a:lstStyle>
            <a:lvl1pPr marL="0" indent="0" algn="l" defTabSz="457200" rtl="0" eaLnBrk="1" latinLnBrk="0" hangingPunct="1">
              <a:spcBef>
                <a:spcPct val="20000"/>
              </a:spcBef>
              <a:spcAft>
                <a:spcPts val="0"/>
              </a:spcAft>
              <a:buClr>
                <a:srgbClr val="F8991D"/>
              </a:buClr>
              <a:buFont typeface="Arial"/>
              <a:buNone/>
              <a:defRPr sz="1600" kern="1200">
                <a:solidFill>
                  <a:schemeClr val="tx1"/>
                </a:solidFill>
                <a:latin typeface="+mn-lt"/>
                <a:ea typeface="+mn-ea"/>
                <a:cs typeface="+mn-cs"/>
              </a:defRPr>
            </a:lvl1pPr>
            <a:lvl2pPr marL="274320" indent="0" algn="l" defTabSz="457200" rtl="0" eaLnBrk="1" latinLnBrk="0" hangingPunct="1">
              <a:spcBef>
                <a:spcPct val="20000"/>
              </a:spcBef>
              <a:spcAft>
                <a:spcPts val="0"/>
              </a:spcAft>
              <a:buClr>
                <a:schemeClr val="accent1"/>
              </a:buClr>
              <a:buFont typeface="Arial"/>
              <a:buChar char="–"/>
              <a:defRPr sz="1600" kern="1200">
                <a:solidFill>
                  <a:schemeClr val="tx1"/>
                </a:solidFill>
                <a:latin typeface="+mn-lt"/>
                <a:ea typeface="+mn-ea"/>
                <a:cs typeface="+mn-cs"/>
              </a:defRPr>
            </a:lvl2pPr>
            <a:lvl3pPr marL="548640" indent="0" algn="l" defTabSz="457200" rtl="0" eaLnBrk="1" latinLnBrk="0" hangingPunct="1">
              <a:spcBef>
                <a:spcPct val="20000"/>
              </a:spcBef>
              <a:spcAft>
                <a:spcPts val="0"/>
              </a:spcAft>
              <a:buClr>
                <a:schemeClr val="accent1"/>
              </a:buClr>
              <a:buFont typeface="Courier New"/>
              <a:buChar char="o"/>
              <a:defRPr sz="1600" kern="1200">
                <a:solidFill>
                  <a:schemeClr val="tx1"/>
                </a:solidFill>
                <a:latin typeface="+mn-lt"/>
                <a:ea typeface="+mn-ea"/>
                <a:cs typeface="+mn-cs"/>
              </a:defRPr>
            </a:lvl3pPr>
            <a:lvl4pPr marL="1097280" indent="-228600" algn="l" defTabSz="457200" rtl="0" eaLnBrk="1" latinLnBrk="0" hangingPunct="1">
              <a:spcBef>
                <a:spcPct val="20000"/>
              </a:spcBef>
              <a:buClr>
                <a:schemeClr val="accent1"/>
              </a:buClr>
              <a:buFont typeface="Wingdings" charset="2"/>
              <a:buChar char="²"/>
              <a:defRPr sz="1600" kern="1200">
                <a:solidFill>
                  <a:schemeClr val="tx1"/>
                </a:solidFill>
                <a:latin typeface="+mn-lt"/>
                <a:ea typeface="+mn-ea"/>
                <a:cs typeface="+mn-cs"/>
              </a:defRPr>
            </a:lvl4pPr>
            <a:lvl5pPr marL="1371600" indent="-228600" algn="l" defTabSz="457200" rtl="0" eaLnBrk="1" latinLnBrk="0" hangingPunct="1">
              <a:spcBef>
                <a:spcPct val="20000"/>
              </a:spcBef>
              <a:buClr>
                <a:schemeClr val="accent1"/>
              </a:buClr>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58741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195A05-1E5D-4A56-AE0F-BC17BDB40AAC}"/>
              </a:ext>
            </a:extLst>
          </p:cNvPr>
          <p:cNvSpPr>
            <a:spLocks noGrp="1"/>
          </p:cNvSpPr>
          <p:nvPr>
            <p:ph sz="half" idx="1"/>
          </p:nvPr>
        </p:nvSpPr>
        <p:spPr>
          <a:xfrm>
            <a:off x="304801" y="1265429"/>
            <a:ext cx="8587740" cy="2844214"/>
          </a:xfrm>
        </p:spPr>
        <p:txBody>
          <a:bodyPr/>
          <a:lstStyle/>
          <a:p>
            <a:r>
              <a:rPr lang="en-US" dirty="0">
                <a:solidFill>
                  <a:schemeClr val="accent1"/>
                </a:solidFill>
              </a:rPr>
              <a:t>Features</a:t>
            </a:r>
          </a:p>
          <a:p>
            <a:pPr marL="285750" indent="-285750">
              <a:buFont typeface="Arial" panose="020B0604020202020204" pitchFamily="34" charset="0"/>
              <a:buChar char="•"/>
            </a:pPr>
            <a:r>
              <a:rPr lang="en-US" dirty="0"/>
              <a:t>On the Driver Summary and Details Page, Users can now select Will Pair SB check </a:t>
            </a:r>
          </a:p>
          <a:p>
            <a:pPr marL="285750" indent="-285750">
              <a:buFont typeface="Arial" panose="020B0604020202020204" pitchFamily="34" charset="0"/>
              <a:buChar char="•"/>
            </a:pPr>
            <a:r>
              <a:rPr lang="en-US" dirty="0"/>
              <a:t>(Effective Only after 12:01 AM on September 29</a:t>
            </a:r>
            <a:r>
              <a:rPr lang="en-US" baseline="30000" dirty="0"/>
              <a:t>th</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solidFill>
                <a:schemeClr val="accent1"/>
              </a:solidFill>
            </a:endParaRPr>
          </a:p>
        </p:txBody>
      </p:sp>
      <p:sp>
        <p:nvSpPr>
          <p:cNvPr id="3" name="Text Placeholder 2">
            <a:extLst>
              <a:ext uri="{FF2B5EF4-FFF2-40B4-BE49-F238E27FC236}">
                <a16:creationId xmlns:a16="http://schemas.microsoft.com/office/drawing/2014/main" id="{F2DA9E42-B02C-4F2B-B6D7-84F7E62FA7F7}"/>
              </a:ext>
            </a:extLst>
          </p:cNvPr>
          <p:cNvSpPr>
            <a:spLocks noGrp="1"/>
          </p:cNvSpPr>
          <p:nvPr>
            <p:ph type="body" sz="quarter" idx="11"/>
          </p:nvPr>
        </p:nvSpPr>
        <p:spPr>
          <a:xfrm>
            <a:off x="519193" y="897683"/>
            <a:ext cx="8167607" cy="272347"/>
          </a:xfrm>
        </p:spPr>
        <p:txBody>
          <a:bodyPr/>
          <a:lstStyle/>
          <a:p>
            <a:r>
              <a:rPr lang="en-US" dirty="0"/>
              <a:t>Release Date September 26</a:t>
            </a:r>
            <a:r>
              <a:rPr lang="en-US" baseline="30000" dirty="0"/>
              <a:t>th</a:t>
            </a:r>
            <a:r>
              <a:rPr lang="en-US" dirty="0"/>
              <a:t> in USA &amp; Canada</a:t>
            </a:r>
          </a:p>
        </p:txBody>
      </p:sp>
      <p:sp>
        <p:nvSpPr>
          <p:cNvPr id="4" name="Title 3">
            <a:extLst>
              <a:ext uri="{FF2B5EF4-FFF2-40B4-BE49-F238E27FC236}">
                <a16:creationId xmlns:a16="http://schemas.microsoft.com/office/drawing/2014/main" id="{D046850B-9F3D-480C-9E13-17ACF7065806}"/>
              </a:ext>
            </a:extLst>
          </p:cNvPr>
          <p:cNvSpPr>
            <a:spLocks noGrp="1"/>
          </p:cNvSpPr>
          <p:nvPr>
            <p:ph type="title"/>
          </p:nvPr>
        </p:nvSpPr>
        <p:spPr>
          <a:xfrm>
            <a:off x="519193" y="306716"/>
            <a:ext cx="8167607" cy="533964"/>
          </a:xfrm>
        </p:spPr>
        <p:txBody>
          <a:bodyPr/>
          <a:lstStyle/>
          <a:p>
            <a:r>
              <a:rPr lang="en-US" dirty="0"/>
              <a:t>5.13 – New Hours of Service Rules Patch Host </a:t>
            </a:r>
            <a:endParaRPr lang="en-US" sz="1600" dirty="0">
              <a:solidFill>
                <a:schemeClr val="accent1"/>
              </a:solidFill>
            </a:endParaRPr>
          </a:p>
        </p:txBody>
      </p:sp>
      <p:sp>
        <p:nvSpPr>
          <p:cNvPr id="5" name="Content Placeholder 1">
            <a:extLst>
              <a:ext uri="{FF2B5EF4-FFF2-40B4-BE49-F238E27FC236}">
                <a16:creationId xmlns:a16="http://schemas.microsoft.com/office/drawing/2014/main" id="{52147D38-A425-417D-9339-15A45EC51A2E}"/>
              </a:ext>
            </a:extLst>
          </p:cNvPr>
          <p:cNvSpPr txBox="1">
            <a:spLocks/>
          </p:cNvSpPr>
          <p:nvPr/>
        </p:nvSpPr>
        <p:spPr>
          <a:xfrm>
            <a:off x="671593" y="1539383"/>
            <a:ext cx="8167607" cy="2722659"/>
          </a:xfrm>
          <a:prstGeom prst="rect">
            <a:avLst/>
          </a:prstGeom>
        </p:spPr>
        <p:txBody>
          <a:bodyPr vert="horz" lIns="91440" tIns="45720" rIns="91440" bIns="45720" rtlCol="0">
            <a:normAutofit/>
          </a:bodyPr>
          <a:lstStyle>
            <a:lvl1pPr marL="0" indent="0" algn="l" defTabSz="457200" rtl="0" eaLnBrk="1" latinLnBrk="0" hangingPunct="1">
              <a:spcBef>
                <a:spcPct val="20000"/>
              </a:spcBef>
              <a:spcAft>
                <a:spcPts val="0"/>
              </a:spcAft>
              <a:buClr>
                <a:srgbClr val="F8991D"/>
              </a:buClr>
              <a:buFont typeface="Arial"/>
              <a:buNone/>
              <a:defRPr sz="1600" kern="1200">
                <a:solidFill>
                  <a:schemeClr val="tx1"/>
                </a:solidFill>
                <a:latin typeface="+mn-lt"/>
                <a:ea typeface="+mn-ea"/>
                <a:cs typeface="+mn-cs"/>
              </a:defRPr>
            </a:lvl1pPr>
            <a:lvl2pPr marL="274320" indent="0" algn="l" defTabSz="457200" rtl="0" eaLnBrk="1" latinLnBrk="0" hangingPunct="1">
              <a:spcBef>
                <a:spcPct val="20000"/>
              </a:spcBef>
              <a:spcAft>
                <a:spcPts val="0"/>
              </a:spcAft>
              <a:buClr>
                <a:schemeClr val="accent1"/>
              </a:buClr>
              <a:buFont typeface="Arial"/>
              <a:buChar char="–"/>
              <a:defRPr sz="1600" kern="1200">
                <a:solidFill>
                  <a:schemeClr val="tx1"/>
                </a:solidFill>
                <a:latin typeface="+mn-lt"/>
                <a:ea typeface="+mn-ea"/>
                <a:cs typeface="+mn-cs"/>
              </a:defRPr>
            </a:lvl2pPr>
            <a:lvl3pPr marL="548640" indent="0" algn="l" defTabSz="457200" rtl="0" eaLnBrk="1" latinLnBrk="0" hangingPunct="1">
              <a:spcBef>
                <a:spcPct val="20000"/>
              </a:spcBef>
              <a:spcAft>
                <a:spcPts val="0"/>
              </a:spcAft>
              <a:buClr>
                <a:schemeClr val="accent1"/>
              </a:buClr>
              <a:buFont typeface="Courier New"/>
              <a:buChar char="o"/>
              <a:defRPr sz="1600" kern="1200">
                <a:solidFill>
                  <a:schemeClr val="tx1"/>
                </a:solidFill>
                <a:latin typeface="+mn-lt"/>
                <a:ea typeface="+mn-ea"/>
                <a:cs typeface="+mn-cs"/>
              </a:defRPr>
            </a:lvl3pPr>
            <a:lvl4pPr marL="1097280" indent="-228600" algn="l" defTabSz="457200" rtl="0" eaLnBrk="1" latinLnBrk="0" hangingPunct="1">
              <a:spcBef>
                <a:spcPct val="20000"/>
              </a:spcBef>
              <a:buClr>
                <a:schemeClr val="accent1"/>
              </a:buClr>
              <a:buFont typeface="Wingdings" charset="2"/>
              <a:buChar char="²"/>
              <a:defRPr sz="1600" kern="1200">
                <a:solidFill>
                  <a:schemeClr val="tx1"/>
                </a:solidFill>
                <a:latin typeface="+mn-lt"/>
                <a:ea typeface="+mn-ea"/>
                <a:cs typeface="+mn-cs"/>
              </a:defRPr>
            </a:lvl4pPr>
            <a:lvl5pPr marL="1371600" indent="-228600" algn="l" defTabSz="457200" rtl="0" eaLnBrk="1" latinLnBrk="0" hangingPunct="1">
              <a:spcBef>
                <a:spcPct val="20000"/>
              </a:spcBef>
              <a:buClr>
                <a:schemeClr val="accent1"/>
              </a:buClr>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US" dirty="0"/>
          </a:p>
        </p:txBody>
      </p:sp>
      <p:pic>
        <p:nvPicPr>
          <p:cNvPr id="6" name="Picture 5">
            <a:extLst>
              <a:ext uri="{FF2B5EF4-FFF2-40B4-BE49-F238E27FC236}">
                <a16:creationId xmlns:a16="http://schemas.microsoft.com/office/drawing/2014/main" id="{26064A89-721D-46FC-99E1-59D33A9A0302}"/>
              </a:ext>
            </a:extLst>
          </p:cNvPr>
          <p:cNvPicPr>
            <a:picLocks noChangeAspect="1"/>
          </p:cNvPicPr>
          <p:nvPr/>
        </p:nvPicPr>
        <p:blipFill rotWithShape="1">
          <a:blip r:embed="rId3"/>
          <a:srcRect l="555" r="2750"/>
          <a:stretch/>
        </p:blipFill>
        <p:spPr>
          <a:xfrm>
            <a:off x="101600" y="2471817"/>
            <a:ext cx="8841741" cy="2168365"/>
          </a:xfrm>
          <a:prstGeom prst="rect">
            <a:avLst/>
          </a:prstGeom>
        </p:spPr>
      </p:pic>
    </p:spTree>
    <p:extLst>
      <p:ext uri="{BB962C8B-B14F-4D97-AF65-F5344CB8AC3E}">
        <p14:creationId xmlns:p14="http://schemas.microsoft.com/office/powerpoint/2010/main" val="3006196955"/>
      </p:ext>
    </p:extLst>
  </p:cSld>
  <p:clrMapOvr>
    <a:masterClrMapping/>
  </p:clrMapOvr>
</p:sld>
</file>

<file path=ppt/theme/theme1.xml><?xml version="1.0" encoding="utf-8"?>
<a:theme xmlns:a="http://schemas.openxmlformats.org/drawingml/2006/main" name="Omnitracs Theme">
  <a:themeElements>
    <a:clrScheme name="Omnitracs Color Palette">
      <a:dk1>
        <a:srgbClr val="6E6E6E"/>
      </a:dk1>
      <a:lt1>
        <a:srgbClr val="FFFFFF"/>
      </a:lt1>
      <a:dk2>
        <a:srgbClr val="3F3F3F"/>
      </a:dk2>
      <a:lt2>
        <a:srgbClr val="E6E6E6"/>
      </a:lt2>
      <a:accent1>
        <a:srgbClr val="F8991D"/>
      </a:accent1>
      <a:accent2>
        <a:srgbClr val="80B538"/>
      </a:accent2>
      <a:accent3>
        <a:srgbClr val="6D6D6D"/>
      </a:accent3>
      <a:accent4>
        <a:srgbClr val="F7CD1E"/>
      </a:accent4>
      <a:accent5>
        <a:srgbClr val="3F3F3F"/>
      </a:accent5>
      <a:accent6>
        <a:srgbClr val="969696"/>
      </a:accent6>
      <a:hlink>
        <a:srgbClr val="F8991D"/>
      </a:hlink>
      <a:folHlink>
        <a:srgbClr val="F36B24"/>
      </a:folHlink>
    </a:clrScheme>
    <a:fontScheme name="Custom 104">
      <a:majorFont>
        <a:latin typeface="Avenir-Heavy"/>
        <a:ea typeface=""/>
        <a:cs typeface=""/>
      </a:majorFont>
      <a:minorFont>
        <a:latin typeface="Avenir-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22225">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gOmnitracs_Corporate Deck" id="{89717BDE-3E48-4797-8F9D-9F05E6C4F22A}" vid="{25E16395-5DA2-4BA3-8EDE-C44F95715E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1A35DEC6C9394FB1B9DFBEB23CC973" ma:contentTypeVersion="13" ma:contentTypeDescription="Create a new document." ma:contentTypeScope="" ma:versionID="41b0b6590442808a4d25dd634916d6f2">
  <xsd:schema xmlns:xsd="http://www.w3.org/2001/XMLSchema" xmlns:xs="http://www.w3.org/2001/XMLSchema" xmlns:p="http://schemas.microsoft.com/office/2006/metadata/properties" xmlns:ns3="d816b305-966c-49fc-bb64-af9a314a2b63" xmlns:ns4="a7c8ac0a-ebe5-49cf-a967-afb3d0e538bb" targetNamespace="http://schemas.microsoft.com/office/2006/metadata/properties" ma:root="true" ma:fieldsID="a9a30d87d74dc40f31d2e8c026e75caa" ns3:_="" ns4:_="">
    <xsd:import namespace="d816b305-966c-49fc-bb64-af9a314a2b63"/>
    <xsd:import namespace="a7c8ac0a-ebe5-49cf-a967-afb3d0e538b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AutoKeyPoints" minOccurs="0"/>
                <xsd:element ref="ns4:MediaServiceKeyPoints"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16b305-966c-49fc-bb64-af9a314a2b6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c8ac0a-ebe5-49cf-a967-afb3d0e538b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5801FF-B853-48F2-B9C8-C3BDD8C926FA}">
  <ds:schemaRefs>
    <ds:schemaRef ds:uri="http://schemas.microsoft.com/sharepoint/v3/contenttype/forms"/>
  </ds:schemaRefs>
</ds:datastoreItem>
</file>

<file path=customXml/itemProps2.xml><?xml version="1.0" encoding="utf-8"?>
<ds:datastoreItem xmlns:ds="http://schemas.openxmlformats.org/officeDocument/2006/customXml" ds:itemID="{B3D0FEC5-AFFA-483C-8085-390A55441EB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4F497EE-BE84-4053-9F33-25E3BC73D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16b305-966c-49fc-bb64-af9a314a2b63"/>
    <ds:schemaRef ds:uri="a7c8ac0a-ebe5-49cf-a967-afb3d0e538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Host 5.13 Patch &amp; Mobile Releases </Template>
  <TotalTime>439</TotalTime>
  <Words>1761</Words>
  <Application>Microsoft Office PowerPoint</Application>
  <PresentationFormat>On-screen Show (16:9)</PresentationFormat>
  <Paragraphs>147</Paragraphs>
  <Slides>21</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Avenir 35 Light</vt:lpstr>
      <vt:lpstr>Avenir Black</vt:lpstr>
      <vt:lpstr>Avenir Heavy</vt:lpstr>
      <vt:lpstr>Avenir-Heavy</vt:lpstr>
      <vt:lpstr>Avenir-Medium</vt:lpstr>
      <vt:lpstr>Calibri</vt:lpstr>
      <vt:lpstr>Courier New</vt:lpstr>
      <vt:lpstr>Wingdings</vt:lpstr>
      <vt:lpstr>Omnitracs Theme</vt:lpstr>
      <vt:lpstr>PowerPoint Presentation</vt:lpstr>
      <vt:lpstr>PowerPoint Presentation</vt:lpstr>
      <vt:lpstr>PowerPoint Presentation</vt:lpstr>
      <vt:lpstr>FMCSA Changes on all releases</vt:lpstr>
      <vt:lpstr>FMCSA Changes Impacting ES Hours of Service</vt:lpstr>
      <vt:lpstr>PowerPoint Presentation</vt:lpstr>
      <vt:lpstr>FMCSA Changes </vt:lpstr>
      <vt:lpstr>5.13 – Manual Driving Patch Host </vt:lpstr>
      <vt:lpstr>5.13 – New Hours of Service Rules Patch Host </vt:lpstr>
      <vt:lpstr>5.13 – New Hours of Service Rules Patch Host </vt:lpstr>
      <vt:lpstr>Mobile Releases</vt:lpstr>
      <vt:lpstr>Mobile Release Dates</vt:lpstr>
      <vt:lpstr>Mobile Release(s) FMCSA Changes on all releases</vt:lpstr>
      <vt:lpstr>Mobile Release(s) FMCSA Changes on all releases</vt:lpstr>
      <vt:lpstr>Mobile Release New Features Common on all releases</vt:lpstr>
      <vt:lpstr>FMCSA Release Known Issue Introduced </vt:lpstr>
      <vt:lpstr>Known Issue Introduced </vt:lpstr>
      <vt:lpstr>Feature Changes on all Mobile Releases</vt:lpstr>
      <vt:lpstr>Feature Changes on all Mobile Releases</vt:lpstr>
      <vt:lpstr>Bug Fixes </vt:lpstr>
      <vt:lpstr>Bug Fixes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Leadbeater, Miranda</dc:creator>
  <cp:lastModifiedBy>Leadbeater, Miranda</cp:lastModifiedBy>
  <cp:revision>7</cp:revision>
  <dcterms:created xsi:type="dcterms:W3CDTF">2020-09-09T20:55:40Z</dcterms:created>
  <dcterms:modified xsi:type="dcterms:W3CDTF">2020-09-24T13:43:07Z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0x010100FD1A35DEC6C9394FB1B9DFBEB23CC973</vt:lpwstr>
  </property>
</Properties>
</file>